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0" r:id="rId1"/>
    <p:sldMasterId id="2147483969" r:id="rId2"/>
  </p:sldMasterIdLst>
  <p:notesMasterIdLst>
    <p:notesMasterId r:id="rId28"/>
  </p:notesMasterIdLst>
  <p:sldIdLst>
    <p:sldId id="374" r:id="rId3"/>
    <p:sldId id="372" r:id="rId4"/>
    <p:sldId id="385" r:id="rId5"/>
    <p:sldId id="386" r:id="rId6"/>
    <p:sldId id="401" r:id="rId7"/>
    <p:sldId id="398" r:id="rId8"/>
    <p:sldId id="402" r:id="rId9"/>
    <p:sldId id="387" r:id="rId10"/>
    <p:sldId id="388" r:id="rId11"/>
    <p:sldId id="403" r:id="rId12"/>
    <p:sldId id="389" r:id="rId13"/>
    <p:sldId id="390" r:id="rId14"/>
    <p:sldId id="404" r:id="rId15"/>
    <p:sldId id="405" r:id="rId16"/>
    <p:sldId id="391" r:id="rId17"/>
    <p:sldId id="392" r:id="rId18"/>
    <p:sldId id="406" r:id="rId19"/>
    <p:sldId id="393" r:id="rId20"/>
    <p:sldId id="394" r:id="rId21"/>
    <p:sldId id="355" r:id="rId22"/>
    <p:sldId id="395" r:id="rId23"/>
    <p:sldId id="399" r:id="rId24"/>
    <p:sldId id="396" r:id="rId25"/>
    <p:sldId id="400" r:id="rId26"/>
    <p:sldId id="39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141"/>
    <a:srgbClr val="000000"/>
    <a:srgbClr val="002855"/>
    <a:srgbClr val="36573B"/>
    <a:srgbClr val="4C8C2B"/>
    <a:srgbClr val="B94700"/>
    <a:srgbClr val="C3CAD1"/>
    <a:srgbClr val="EAA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925"/>
    <p:restoredTop sz="94658"/>
  </p:normalViewPr>
  <p:slideViewPr>
    <p:cSldViewPr snapToGrid="0">
      <p:cViewPr varScale="1">
        <p:scale>
          <a:sx n="85" d="100"/>
          <a:sy n="85" d="100"/>
        </p:scale>
        <p:origin x="51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EF2451-84DD-1F4B-8AC6-346741B30F1F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986E1-723D-3E4A-B2D8-02370382B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37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light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56F1D6D-26C8-AC5C-A07B-6930103873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2530888"/>
            <a:ext cx="10003536" cy="2388558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6300" b="1" i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Presentation title</a:t>
            </a:r>
            <a:br>
              <a:rPr lang="en-US" dirty="0"/>
            </a:br>
            <a:r>
              <a:rPr lang="en-US" dirty="0"/>
              <a:t>placeholder text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0BF925A-4769-8F5E-E189-BA9570FDBF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4401" y="5115756"/>
            <a:ext cx="10003536" cy="27847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11113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2000" b="1" i="0" kern="1200" spc="0" baseline="0" dirty="0">
                <a:solidFill>
                  <a:schemeClr val="accent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AD9049D-EF89-EE33-32BB-A63D80B3D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399" y="5394233"/>
            <a:ext cx="10003537" cy="27847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marL="0" indent="7938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1600" b="0" i="0" kern="1200" spc="-20" baseline="0" dirty="0">
                <a:solidFill>
                  <a:schemeClr val="tx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E7453D-6C1B-3ABD-39FF-9C11A64411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175056"/>
            <a:ext cx="10003536" cy="2363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>
            <a:noAutofit/>
          </a:bodyPr>
          <a:lstStyle>
            <a:lvl1pPr marL="0" indent="7938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1600" b="0" i="0" kern="1200" spc="-20" baseline="0" dirty="0">
                <a:solidFill>
                  <a:schemeClr val="tx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Month Day, Year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578A7C-428E-4D58-E4FB-CC0CFCB97EDB}"/>
              </a:ext>
            </a:extLst>
          </p:cNvPr>
          <p:cNvSpPr/>
          <p:nvPr userDrawn="1"/>
        </p:nvSpPr>
        <p:spPr>
          <a:xfrm>
            <a:off x="914399" y="2484850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8D5A5C-8820-F08B-5D55-E18FD6A1FD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FA22FE4-143F-235A-C05B-B6F9FCECE2C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82536FDB-A745-3D4B-9E72-E4EFB3DA237F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8A4EDC5-97BE-4275-C308-190517A9A21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D673A42-E09C-6821-C950-C083FE8808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66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photo-left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26064E41-DF59-6301-DE38-F0DFE24D7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679" b="4126"/>
          <a:stretch/>
        </p:blipFill>
        <p:spPr>
          <a:xfrm>
            <a:off x="8362184" y="2425441"/>
            <a:ext cx="3464835" cy="4432559"/>
          </a:xfrm>
          <a:prstGeom prst="rect">
            <a:avLst/>
          </a:prstGeom>
        </p:spPr>
      </p:pic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CE716CA-F3AD-BE9A-11EE-F4AE1FACBE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236021" cy="6858000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2D2C341C-5226-C6B0-870F-B3DA04CF8C0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4904" y="6254496"/>
            <a:ext cx="3502152" cy="603504"/>
          </a:xfrm>
          <a:noFill/>
          <a:ln>
            <a:noFill/>
          </a:ln>
        </p:spPr>
        <p:txBody>
          <a:bodyPr lIns="0" tIns="0" rIns="0" bIns="137160" anchor="b" anchorCtr="0">
            <a:noAutofit/>
          </a:bodyPr>
          <a:lstStyle>
            <a:lvl1pPr marL="0" indent="0" algn="l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D21E25E-D547-BB0C-056B-1E4BED8276AA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157216" y="1700784"/>
            <a:ext cx="5760720" cy="4242816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tx1"/>
                </a:solidFill>
              </a:defRPr>
            </a:lvl1pPr>
            <a:lvl2pPr>
              <a:defRPr sz="1600" spc="-20" baseline="0">
                <a:solidFill>
                  <a:schemeClr val="tx1"/>
                </a:solidFill>
              </a:defRPr>
            </a:lvl2pPr>
            <a:lvl3pPr>
              <a:defRPr spc="-20" baseline="0">
                <a:solidFill>
                  <a:schemeClr val="tx1"/>
                </a:solidFill>
              </a:defRPr>
            </a:lvl3pPr>
            <a:lvl4pPr>
              <a:defRPr spc="-20" baseline="0">
                <a:solidFill>
                  <a:schemeClr val="tx1"/>
                </a:solidFill>
              </a:defRPr>
            </a:lvl4pPr>
            <a:lvl5pPr>
              <a:defRPr spc="-2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6AA105-7DBD-9DF3-02C8-4B214942C5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4FF79C2B-39DB-F0FC-1C09-C45F7AF4DF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7217" y="365760"/>
            <a:ext cx="5760720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B81A79C8-47D1-87B1-E39F-8BE75767B4A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157217" y="822960"/>
            <a:ext cx="5760720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2" name="Picture 11" descr="Logo, company name&#10;&#10;AI-generated content may be incorrect.">
            <a:extLst>
              <a:ext uri="{FF2B5EF4-FFF2-40B4-BE49-F238E27FC236}">
                <a16:creationId xmlns:a16="http://schemas.microsoft.com/office/drawing/2014/main" id="{5802CF21-D793-E9E0-76EE-6C64625C2F8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576" y="347472"/>
            <a:ext cx="415981" cy="415981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7A82C0C-F619-67C1-0650-12EB4F6E4C92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748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idea-with-support-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AI-generated content may be incorrect.">
            <a:extLst>
              <a:ext uri="{FF2B5EF4-FFF2-40B4-BE49-F238E27FC236}">
                <a16:creationId xmlns:a16="http://schemas.microsoft.com/office/drawing/2014/main" id="{D026C6A1-CA77-A75B-8DF4-FCBEBEF63B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2103" y="2365732"/>
            <a:ext cx="4496423" cy="44922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355CF2-BE45-5D15-57AB-87A35BEE8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923" y="775504"/>
            <a:ext cx="10003536" cy="2223125"/>
          </a:xfrm>
          <a:prstGeom prst="rect">
            <a:avLst/>
          </a:prstGeom>
        </p:spPr>
        <p:txBody>
          <a:bodyPr lIns="0" rIns="0" bIns="0" anchor="b">
            <a:no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E38EC1-AABA-F606-16BC-2EE6035022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9" y="4121150"/>
            <a:ext cx="10003536" cy="1690335"/>
          </a:xfrm>
          <a:solidFill>
            <a:schemeClr val="tx2"/>
          </a:solidFill>
        </p:spPr>
        <p:txBody>
          <a:bodyPr wrap="square" lIns="548640" tIns="365760" rIns="548640" bIns="365760" anchor="ctr">
            <a:spAutoFit/>
          </a:bodyPr>
          <a:lstStyle>
            <a:lvl1pPr marL="0" indent="0">
              <a:lnSpc>
                <a:spcPct val="110000"/>
              </a:lnSpc>
              <a:buNone/>
              <a:defRPr sz="1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Ineter</a:t>
            </a:r>
            <a:r>
              <a:rPr lang="en-US" dirty="0"/>
              <a:t> nec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 et </a:t>
            </a:r>
            <a:r>
              <a:rPr lang="en-US" dirty="0" err="1"/>
              <a:t>enim</a:t>
            </a:r>
            <a:r>
              <a:rPr lang="en-US" dirty="0"/>
              <a:t> auctor, vel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Donec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non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.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65BE62F-E256-0F4F-4A42-36112DA347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399" y="2998629"/>
            <a:ext cx="10003536" cy="1122521"/>
          </a:xfrm>
        </p:spPr>
        <p:txBody>
          <a:bodyPr anchor="ctr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44B288-869E-FEF3-B2A3-5706671738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5" name="Picture 14" descr="Logo, company name&#10;&#10;AI-generated content may be incorrect.">
            <a:extLst>
              <a:ext uri="{FF2B5EF4-FFF2-40B4-BE49-F238E27FC236}">
                <a16:creationId xmlns:a16="http://schemas.microsoft.com/office/drawing/2014/main" id="{F42FD863-F4B6-B6D1-BAFB-D52DC4E044F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B2EEDEF-8C67-0FEE-7A5A-F9872906BB70}"/>
              </a:ext>
            </a:extLst>
          </p:cNvPr>
          <p:cNvSpPr/>
          <p:nvPr userDrawn="1"/>
        </p:nvSpPr>
        <p:spPr>
          <a:xfrm rot="10800000">
            <a:off x="912875" y="3123596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413611B-0AEB-E25E-602A-8BA07E7C7F3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2D33B04F-5D43-F748-9BEF-D5C038B77991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78E56C-649B-84D7-883E-399BED309F9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4FCBB44-51F9-6FA3-085E-EB9F216454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692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ideas-with-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6A6E3EA-A830-B168-79DF-164310C3A5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1873983"/>
            <a:ext cx="4791456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E38EC1-AABA-F606-16BC-2EE6035022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4400" y="2543085"/>
            <a:ext cx="4791456" cy="119786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3C11AC4-3132-DF00-E861-4EC706C3EB2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4105656"/>
            <a:ext cx="11830050" cy="2752344"/>
          </a:xfrm>
          <a:solidFill>
            <a:srgbClr val="C3CAD1"/>
          </a:solidFill>
          <a:ln>
            <a:noFill/>
          </a:ln>
        </p:spPr>
        <p:txBody>
          <a:bodyPr tIns="164592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825B179B-754F-E075-416F-58FDF815CA2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0" y="6400799"/>
            <a:ext cx="11529391" cy="457201"/>
          </a:xfrm>
          <a:noFill/>
          <a:ln>
            <a:noFill/>
          </a:ln>
        </p:spPr>
        <p:txBody>
          <a:bodyPr lIns="182880" tIns="0" rIns="182880" bIns="137160" anchor="b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14AD5D-B2B5-2D86-5607-F93500D5A829}"/>
              </a:ext>
            </a:extLst>
          </p:cNvPr>
          <p:cNvSpPr/>
          <p:nvPr userDrawn="1"/>
        </p:nvSpPr>
        <p:spPr>
          <a:xfrm rot="16200000">
            <a:off x="466342" y="2294872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B44406A-7064-09CD-0D32-B50A4C2A4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B1451569-253C-B587-A86F-4D190EF1B24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7" name="Picture 16" descr="Logo, company name&#10;&#10;AI-generated content may be incorrect.">
            <a:extLst>
              <a:ext uri="{FF2B5EF4-FFF2-40B4-BE49-F238E27FC236}">
                <a16:creationId xmlns:a16="http://schemas.microsoft.com/office/drawing/2014/main" id="{809A0A5D-5886-4562-448A-83FC8512DC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B38B5940-D626-697E-1DE2-483ADD73F4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5550671B-40D3-6B53-A651-02217D09EBC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6117335" y="1873983"/>
            <a:ext cx="4791456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4" name="Text Placeholder 13">
            <a:extLst>
              <a:ext uri="{FF2B5EF4-FFF2-40B4-BE49-F238E27FC236}">
                <a16:creationId xmlns:a16="http://schemas.microsoft.com/office/drawing/2014/main" id="{57650E2F-D63F-64A0-264F-AB6835C7483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117335" y="2543085"/>
            <a:ext cx="4791456" cy="119786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9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368FBFD-4E2A-68B9-526C-938F5B7C839F}"/>
              </a:ext>
            </a:extLst>
          </p:cNvPr>
          <p:cNvSpPr/>
          <p:nvPr userDrawn="1"/>
        </p:nvSpPr>
        <p:spPr>
          <a:xfrm rot="16200000">
            <a:off x="5669277" y="2294872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5474D73-F9BE-8323-9710-2D943D074AA7}"/>
              </a:ext>
            </a:extLst>
          </p:cNvPr>
          <p:cNvSpPr>
            <a:spLocks noGrp="1"/>
          </p:cNvSpPr>
          <p:nvPr>
            <p:ph type="sldNum" sz="quarter" idx="42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894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ideas-with-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E73DE767-6E27-2F6D-9DFB-476DFBA08AC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378952" y="0"/>
            <a:ext cx="3447288" cy="6858001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45720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562FBDD1-DD88-5129-A1B4-F8213B472B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40140" y="6251713"/>
            <a:ext cx="2724912" cy="606288"/>
          </a:xfrm>
          <a:noFill/>
          <a:ln>
            <a:noFill/>
          </a:ln>
        </p:spPr>
        <p:txBody>
          <a:bodyPr lIns="182880" tIns="0" rIns="182880" bIns="137160" anchor="b" anchorCtr="0">
            <a:noAutofit/>
          </a:bodyPr>
          <a:lstStyle>
            <a:lvl1pPr marL="0" indent="0" algn="r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0A7BBE-ABB8-C2EC-5680-6576FD9F3F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2" name="Picture 11" descr="Logo, company name&#10;&#10;AI-generated content may be incorrect.">
            <a:extLst>
              <a:ext uri="{FF2B5EF4-FFF2-40B4-BE49-F238E27FC236}">
                <a16:creationId xmlns:a16="http://schemas.microsoft.com/office/drawing/2014/main" id="{A20E4B7D-A2F4-E2C0-B651-BA709ADA79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A5343729-79AD-1ED6-768D-6A792503B3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6532561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7A6A44F0-F202-67D2-AA06-2C6B93FCC06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400" y="820351"/>
            <a:ext cx="6532560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sp>
        <p:nvSpPr>
          <p:cNvPr id="39" name="Text Placeholder 11">
            <a:extLst>
              <a:ext uri="{FF2B5EF4-FFF2-40B4-BE49-F238E27FC236}">
                <a16:creationId xmlns:a16="http://schemas.microsoft.com/office/drawing/2014/main" id="{18B7F31E-5DA9-AE9E-946C-DBEDE553E35E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914398" y="1874670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0" name="Text Placeholder 13">
            <a:extLst>
              <a:ext uri="{FF2B5EF4-FFF2-40B4-BE49-F238E27FC236}">
                <a16:creationId xmlns:a16="http://schemas.microsoft.com/office/drawing/2014/main" id="{E2CB8A18-7CC3-DC44-09AA-C5930608CB7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14398" y="2543772"/>
            <a:ext cx="3070730" cy="138074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8724181-2302-5B6D-8D9A-0FDFFA0EAC2A}"/>
              </a:ext>
            </a:extLst>
          </p:cNvPr>
          <p:cNvSpPr/>
          <p:nvPr userDrawn="1"/>
        </p:nvSpPr>
        <p:spPr>
          <a:xfrm rot="16200000">
            <a:off x="462533" y="2309010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E8C39114-AC4E-397F-2083-2D7D594E888D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376229" y="1880783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3" name="Text Placeholder 13">
            <a:extLst>
              <a:ext uri="{FF2B5EF4-FFF2-40B4-BE49-F238E27FC236}">
                <a16:creationId xmlns:a16="http://schemas.microsoft.com/office/drawing/2014/main" id="{E47A550C-93F7-8A24-C26C-808BEFCFC577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4376229" y="2549885"/>
            <a:ext cx="3070730" cy="138074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2D36219-087B-419B-9E96-63D476258513}"/>
              </a:ext>
            </a:extLst>
          </p:cNvPr>
          <p:cNvSpPr/>
          <p:nvPr userDrawn="1"/>
        </p:nvSpPr>
        <p:spPr>
          <a:xfrm rot="16200000">
            <a:off x="3924364" y="2315123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 Placeholder 11">
            <a:extLst>
              <a:ext uri="{FF2B5EF4-FFF2-40B4-BE49-F238E27FC236}">
                <a16:creationId xmlns:a16="http://schemas.microsoft.com/office/drawing/2014/main" id="{6096CCA3-6EF5-DABE-B6E8-DC02967800A7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914398" y="4318318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6" name="Text Placeholder 13">
            <a:extLst>
              <a:ext uri="{FF2B5EF4-FFF2-40B4-BE49-F238E27FC236}">
                <a16:creationId xmlns:a16="http://schemas.microsoft.com/office/drawing/2014/main" id="{1F561A6E-CA30-68DE-C30C-E3D04D574F82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914398" y="4987420"/>
            <a:ext cx="3070730" cy="1362817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393A29F-FA2C-9EBB-AEC6-3930FE314D14}"/>
              </a:ext>
            </a:extLst>
          </p:cNvPr>
          <p:cNvSpPr/>
          <p:nvPr userDrawn="1"/>
        </p:nvSpPr>
        <p:spPr>
          <a:xfrm rot="16200000">
            <a:off x="462533" y="4752658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 Placeholder 11">
            <a:extLst>
              <a:ext uri="{FF2B5EF4-FFF2-40B4-BE49-F238E27FC236}">
                <a16:creationId xmlns:a16="http://schemas.microsoft.com/office/drawing/2014/main" id="{D6464A17-58FF-1CEF-5B44-C332EEA11FA9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4376229" y="4324431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9" name="Text Placeholder 13">
            <a:extLst>
              <a:ext uri="{FF2B5EF4-FFF2-40B4-BE49-F238E27FC236}">
                <a16:creationId xmlns:a16="http://schemas.microsoft.com/office/drawing/2014/main" id="{8E44891D-B952-10F7-E744-374B1A1B2307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4376229" y="4993533"/>
            <a:ext cx="3070730" cy="1362817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52E0381-ADF4-8D24-C867-C900E35689E9}"/>
              </a:ext>
            </a:extLst>
          </p:cNvPr>
          <p:cNvSpPr/>
          <p:nvPr userDrawn="1"/>
        </p:nvSpPr>
        <p:spPr>
          <a:xfrm rot="16200000">
            <a:off x="3924364" y="4758771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2B2213-C7AE-6BAB-99BE-3FEB3626C9CD}"/>
              </a:ext>
            </a:extLst>
          </p:cNvPr>
          <p:cNvSpPr>
            <a:spLocks noGrp="1"/>
          </p:cNvSpPr>
          <p:nvPr>
            <p:ph type="dt" sz="half" idx="59"/>
          </p:nvPr>
        </p:nvSpPr>
        <p:spPr/>
        <p:txBody>
          <a:bodyPr/>
          <a:lstStyle/>
          <a:p>
            <a:pPr>
              <a:defRPr/>
            </a:pPr>
            <a:fld id="{0F0FC391-7050-F644-A3A3-A6FF6098AF9D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49E7BE-854D-1C7F-9ED9-A488BDBEA629}"/>
              </a:ext>
            </a:extLst>
          </p:cNvPr>
          <p:cNvSpPr>
            <a:spLocks noGrp="1"/>
          </p:cNvSpPr>
          <p:nvPr>
            <p:ph type="ftr" sz="quarter" idx="6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444157-9DBF-C378-F538-F7840483133D}"/>
              </a:ext>
            </a:extLst>
          </p:cNvPr>
          <p:cNvSpPr>
            <a:spLocks noGrp="1"/>
          </p:cNvSpPr>
          <p:nvPr>
            <p:ph type="sldNum" sz="quarter" idx="61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150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idea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813F2B-33D1-CE0E-E387-D5B3B86BB6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DCD67CB5-6160-A440-ED55-AD32D8B18E3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0" name="Picture 9" descr="Logo, company name&#10;&#10;AI-generated content may be incorrect.">
            <a:extLst>
              <a:ext uri="{FF2B5EF4-FFF2-40B4-BE49-F238E27FC236}">
                <a16:creationId xmlns:a16="http://schemas.microsoft.com/office/drawing/2014/main" id="{D7722649-BB7F-E00B-2BFE-CAA6645192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21A7E90-F175-1CC3-CCD9-CBD10099A0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9385C64-D0FC-E300-55DA-BCF7F9AE2D7C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914398" y="1874670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923E6B3B-1082-004A-1ACD-E7066B97F00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14398" y="2543772"/>
            <a:ext cx="3070730" cy="138074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544981-8CC8-FD66-5962-8360F99F4D54}"/>
              </a:ext>
            </a:extLst>
          </p:cNvPr>
          <p:cNvSpPr/>
          <p:nvPr userDrawn="1"/>
        </p:nvSpPr>
        <p:spPr>
          <a:xfrm rot="16200000">
            <a:off x="462533" y="2309010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30F32B04-69CD-6970-1192-E9622B2A14F4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7838061" y="1874670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5686534F-895A-175D-9ECA-69644D7DB84C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7838061" y="2543772"/>
            <a:ext cx="3070730" cy="138074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F9C5E80-2D6A-7B81-F349-81A6C92D8B1B}"/>
              </a:ext>
            </a:extLst>
          </p:cNvPr>
          <p:cNvSpPr/>
          <p:nvPr userDrawn="1"/>
        </p:nvSpPr>
        <p:spPr>
          <a:xfrm rot="16200000">
            <a:off x="7386196" y="2309010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8B364BB1-2F03-07C5-EAB7-CB49A1EC3282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4376229" y="1880783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5" name="Text Placeholder 13">
            <a:extLst>
              <a:ext uri="{FF2B5EF4-FFF2-40B4-BE49-F238E27FC236}">
                <a16:creationId xmlns:a16="http://schemas.microsoft.com/office/drawing/2014/main" id="{459A5D6D-C5DE-C8EE-F37F-3367BBA9F840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4376229" y="2549885"/>
            <a:ext cx="3070730" cy="1380744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449DD49-1A8D-76CC-A4AF-D0AD5C195FB8}"/>
              </a:ext>
            </a:extLst>
          </p:cNvPr>
          <p:cNvSpPr/>
          <p:nvPr userDrawn="1"/>
        </p:nvSpPr>
        <p:spPr>
          <a:xfrm rot="16200000">
            <a:off x="3924364" y="2315123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 Placeholder 11">
            <a:extLst>
              <a:ext uri="{FF2B5EF4-FFF2-40B4-BE49-F238E27FC236}">
                <a16:creationId xmlns:a16="http://schemas.microsoft.com/office/drawing/2014/main" id="{B29C255B-11E7-E49D-1EDD-C2F6FB66D083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914398" y="4318318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8" name="Text Placeholder 13">
            <a:extLst>
              <a:ext uri="{FF2B5EF4-FFF2-40B4-BE49-F238E27FC236}">
                <a16:creationId xmlns:a16="http://schemas.microsoft.com/office/drawing/2014/main" id="{F32E0527-0C17-B229-AE53-082144E5EC6C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914398" y="4987420"/>
            <a:ext cx="3070730" cy="1362817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38D1526-CCB8-95A3-3CF3-B935126F6D3B}"/>
              </a:ext>
            </a:extLst>
          </p:cNvPr>
          <p:cNvSpPr/>
          <p:nvPr userDrawn="1"/>
        </p:nvSpPr>
        <p:spPr>
          <a:xfrm rot="16200000">
            <a:off x="462533" y="4752658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8F94305F-ACC4-02B6-29A1-4EFF95BB5331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7838061" y="4318318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1" name="Text Placeholder 13">
            <a:extLst>
              <a:ext uri="{FF2B5EF4-FFF2-40B4-BE49-F238E27FC236}">
                <a16:creationId xmlns:a16="http://schemas.microsoft.com/office/drawing/2014/main" id="{F4292675-527D-A6B4-E4DC-2415844F85F2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7838061" y="4987420"/>
            <a:ext cx="3070730" cy="1362817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085E3D5-CA56-CDAB-FA38-F7ED7B165DA8}"/>
              </a:ext>
            </a:extLst>
          </p:cNvPr>
          <p:cNvSpPr/>
          <p:nvPr userDrawn="1"/>
        </p:nvSpPr>
        <p:spPr>
          <a:xfrm rot="16200000">
            <a:off x="7386196" y="4752658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 Placeholder 11">
            <a:extLst>
              <a:ext uri="{FF2B5EF4-FFF2-40B4-BE49-F238E27FC236}">
                <a16:creationId xmlns:a16="http://schemas.microsoft.com/office/drawing/2014/main" id="{F81F7DBF-CBB6-1C17-14EC-49A4683D985E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4376229" y="4324431"/>
            <a:ext cx="3070730" cy="625033"/>
          </a:xfrm>
          <a:noFill/>
        </p:spPr>
        <p:txBody>
          <a:bodyPr lIns="274320" rIns="0" anchor="b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6" name="Text Placeholder 13">
            <a:extLst>
              <a:ext uri="{FF2B5EF4-FFF2-40B4-BE49-F238E27FC236}">
                <a16:creationId xmlns:a16="http://schemas.microsoft.com/office/drawing/2014/main" id="{155C0AAD-ABA7-E72D-77DF-67C494E98156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4376229" y="4993533"/>
            <a:ext cx="3070730" cy="1362817"/>
          </a:xfrm>
          <a:noFill/>
          <a:ln>
            <a:noFill/>
          </a:ln>
        </p:spPr>
        <p:txBody>
          <a:bodyPr lIns="27432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048C6CE-4BDC-C393-A7CE-46A7BDCD6840}"/>
              </a:ext>
            </a:extLst>
          </p:cNvPr>
          <p:cNvSpPr/>
          <p:nvPr userDrawn="1"/>
        </p:nvSpPr>
        <p:spPr>
          <a:xfrm rot="16200000">
            <a:off x="3924364" y="4758771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5FDBA3-89C7-4621-B40D-7DE83FA22F5A}"/>
              </a:ext>
            </a:extLst>
          </p:cNvPr>
          <p:cNvSpPr>
            <a:spLocks noGrp="1"/>
          </p:cNvSpPr>
          <p:nvPr>
            <p:ph type="dt" sz="half" idx="59"/>
          </p:nvPr>
        </p:nvSpPr>
        <p:spPr/>
        <p:txBody>
          <a:bodyPr/>
          <a:lstStyle/>
          <a:p>
            <a:pPr>
              <a:defRPr/>
            </a:pPr>
            <a:fld id="{7CD339AD-7025-CC4E-8705-3600855D375A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7AF3A4-EAA0-74A8-537D-7B63527E0231}"/>
              </a:ext>
            </a:extLst>
          </p:cNvPr>
          <p:cNvSpPr>
            <a:spLocks noGrp="1"/>
          </p:cNvSpPr>
          <p:nvPr>
            <p:ph type="ftr" sz="quarter" idx="6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D8A77-0A01-BA2F-A32E-706B0FA90008}"/>
              </a:ext>
            </a:extLst>
          </p:cNvPr>
          <p:cNvSpPr>
            <a:spLocks noGrp="1"/>
          </p:cNvSpPr>
          <p:nvPr>
            <p:ph type="sldNum" sz="quarter" idx="61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394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with-caption-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, company name&#10;&#10;AI-generated content may be incorrect.">
            <a:extLst>
              <a:ext uri="{FF2B5EF4-FFF2-40B4-BE49-F238E27FC236}">
                <a16:creationId xmlns:a16="http://schemas.microsoft.com/office/drawing/2014/main" id="{342CFCE2-B4C8-ABC2-3278-6BDD1A6BA4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5563" y="3940021"/>
            <a:ext cx="2920677" cy="291797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6A6E3EA-A830-B168-79DF-164310C3A5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60" y="5938577"/>
            <a:ext cx="11091672" cy="383991"/>
          </a:xfrm>
        </p:spPr>
        <p:txBody>
          <a:bodyPr lIns="0" rIns="0" anchor="t">
            <a:noAutofit/>
          </a:bodyPr>
          <a:lstStyle>
            <a:lvl1pPr marL="0" indent="0">
              <a:buNone/>
              <a:defRPr sz="24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A34CFE70-A9DA-519B-846A-B0978C9FFD7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1826240" cy="5509547"/>
          </a:xfrm>
          <a:solidFill>
            <a:srgbClr val="C3CAD1"/>
          </a:solidFill>
          <a:ln>
            <a:noFill/>
          </a:ln>
        </p:spPr>
        <p:txBody>
          <a:bodyPr lIns="457200" tIns="3108960" rIns="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E38EC1-AABA-F606-16BC-2EE6035022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760" y="6289556"/>
            <a:ext cx="11091672" cy="238244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EC6AD6-BD59-A2C2-2F3A-CEF4E0667B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1" name="Picture 10" descr="Logo, company name&#10;&#10;AI-generated content may be incorrect.">
            <a:extLst>
              <a:ext uri="{FF2B5EF4-FFF2-40B4-BE49-F238E27FC236}">
                <a16:creationId xmlns:a16="http://schemas.microsoft.com/office/drawing/2014/main" id="{44B6D53A-92C9-55F9-0CA2-68EF8475BE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F573D6D-30D5-5B7B-90C2-D7583296043C}"/>
              </a:ext>
            </a:extLst>
          </p:cNvPr>
          <p:cNvSpPr/>
          <p:nvPr userDrawn="1"/>
        </p:nvSpPr>
        <p:spPr>
          <a:xfrm rot="10800000">
            <a:off x="365061" y="5782203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06984-9DED-F33B-C04F-1C29849539A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27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with-caption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3C11AC4-3132-DF00-E861-4EC706C3EB2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5924" y="640080"/>
            <a:ext cx="9994392" cy="5577840"/>
          </a:xfrm>
          <a:solidFill>
            <a:srgbClr val="C3CAD1"/>
          </a:solidFill>
          <a:ln>
            <a:noFill/>
          </a:ln>
        </p:spPr>
        <p:txBody>
          <a:bodyPr lIns="457200" tIns="3108960" rIns="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4F600118-8BF4-999C-96D0-38800692B1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5925" y="6245352"/>
            <a:ext cx="9994392" cy="310783"/>
          </a:xfr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D2A2E3-C451-68BF-12DA-0C5129B069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1" name="Picture 10" descr="Logo, company name&#10;&#10;AI-generated content may be incorrect.">
            <a:extLst>
              <a:ext uri="{FF2B5EF4-FFF2-40B4-BE49-F238E27FC236}">
                <a16:creationId xmlns:a16="http://schemas.microsoft.com/office/drawing/2014/main" id="{E4E71F28-8E11-F8BF-0A77-7AAFA42184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BDFC97-7800-F5CC-5EBB-5D892475A33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8747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-fig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02F704-D87B-DF16-D937-0C5723A4D34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alpha val="5020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E187AF-3341-8854-383A-CA20D59A0AFD}"/>
              </a:ext>
            </a:extLst>
          </p:cNvPr>
          <p:cNvSpPr/>
          <p:nvPr userDrawn="1"/>
        </p:nvSpPr>
        <p:spPr>
          <a:xfrm>
            <a:off x="0" y="1678988"/>
            <a:ext cx="11830050" cy="3500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5C63DE5-8138-0D72-CE3E-25C89680D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257" y="2379072"/>
            <a:ext cx="10003536" cy="1668997"/>
          </a:xfrm>
          <a:prstGeom prst="rect">
            <a:avLst/>
          </a:prstGeom>
          <a:noFill/>
        </p:spPr>
        <p:txBody>
          <a:bodyPr lIns="0" tIns="0" rIns="0" bIns="0" anchor="b">
            <a:noAutofit/>
          </a:bodyPr>
          <a:lstStyle>
            <a:lvl1pPr algn="ctr">
              <a:defRPr sz="9600" spc="-1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A07A8EC1-93D3-3D5B-9385-0BA6453AF1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3257" y="4048069"/>
            <a:ext cx="10003536" cy="709159"/>
          </a:xfrm>
        </p:spPr>
        <p:txBody>
          <a:bodyPr anchor="t">
            <a:noAutofit/>
          </a:bodyPr>
          <a:lstStyle>
            <a:lvl1pPr marL="0" indent="0" algn="ctr">
              <a:spcAft>
                <a:spcPts val="0"/>
              </a:spcAft>
              <a:buNone/>
              <a:defRPr sz="2800" spc="-50" baseline="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5F9F77-9433-0FA9-9CAB-50F8190170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A0C5114-E7F3-FF3D-A850-564CA25BD4AA}"/>
              </a:ext>
            </a:extLst>
          </p:cNvPr>
          <p:cNvSpPr/>
          <p:nvPr userDrawn="1"/>
        </p:nvSpPr>
        <p:spPr>
          <a:xfrm rot="10800000">
            <a:off x="5215509" y="2333034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D10C01-E502-C2A8-611B-3019CF9DFA7F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AFB0BF89-A491-6D43-8423-98DC6BEFD7AF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B1728D-2C4C-4424-EC7C-F41CFAB91F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AA6709-2DAE-D574-74A9-6F2352BB8C6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5553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-key-figur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ABAEBB0B-FC49-0C96-1CA9-8CBAB514550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4399" y="820757"/>
            <a:ext cx="5000626" cy="5216486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tIns="283464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75CE5CA-6E88-5554-567E-566D0F3702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97155" y="1520328"/>
            <a:ext cx="4617720" cy="694062"/>
          </a:xfrm>
          <a:solidFill>
            <a:schemeClr val="tx1"/>
          </a:solidFill>
        </p:spPr>
        <p:txBody>
          <a:bodyPr lIns="274320" tIns="45720" rIns="274320" anchor="ctr">
            <a:noAutofit/>
          </a:bodyPr>
          <a:lstStyle>
            <a:lvl1pPr marL="0" indent="0">
              <a:buClr>
                <a:schemeClr val="bg1"/>
              </a:buClr>
              <a:buNone/>
              <a:defRPr sz="19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253F5A24-61CC-6326-2F0B-D0B2CD8054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9" y="6144322"/>
            <a:ext cx="5000625" cy="212028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7C79F1A4-8D7A-2A2A-13B1-007CC4DA4D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90710" y="512899"/>
            <a:ext cx="4617720" cy="914400"/>
          </a:xfrm>
        </p:spPr>
        <p:txBody>
          <a:bodyPr lIns="274320" anchor="b">
            <a:normAutofit/>
          </a:bodyPr>
          <a:lstStyle>
            <a:lvl1pPr marL="0" indent="0">
              <a:lnSpc>
                <a:spcPts val="3600"/>
              </a:lnSpc>
              <a:spcAft>
                <a:spcPts val="0"/>
              </a:spcAft>
              <a:buNone/>
              <a:defRPr lang="en-US" sz="3600" b="1" i="0" kern="1200" spc="-100" baseline="0" dirty="0" smtClean="0">
                <a:solidFill>
                  <a:schemeClr val="tx2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Key figure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4A9EC7-0A22-2867-5A93-04C549C7B24D}"/>
              </a:ext>
            </a:extLst>
          </p:cNvPr>
          <p:cNvSpPr/>
          <p:nvPr userDrawn="1"/>
        </p:nvSpPr>
        <p:spPr>
          <a:xfrm rot="16200000">
            <a:off x="5595766" y="1504465"/>
            <a:ext cx="1389888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C9AF806-A69B-CC52-7882-68CBACA47F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20" name="Picture 19" descr="Logo, company name&#10;&#10;AI-generated content may be incorrect.">
            <a:extLst>
              <a:ext uri="{FF2B5EF4-FFF2-40B4-BE49-F238E27FC236}">
                <a16:creationId xmlns:a16="http://schemas.microsoft.com/office/drawing/2014/main" id="{71A5B106-9DEE-8AB6-D922-D48EB8DF9D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47C90278-399F-D985-B545-7DCF0DA7A63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97155" y="5337672"/>
            <a:ext cx="4617720" cy="694062"/>
          </a:xfrm>
          <a:solidFill>
            <a:schemeClr val="tx1"/>
          </a:solidFill>
        </p:spPr>
        <p:txBody>
          <a:bodyPr lIns="274320" tIns="45720" rIns="274320" anchor="ctr">
            <a:noAutofit/>
          </a:bodyPr>
          <a:lstStyle>
            <a:lvl1pPr marL="0" indent="0">
              <a:buClr>
                <a:schemeClr val="bg1"/>
              </a:buClr>
              <a:buNone/>
              <a:defRPr sz="19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819A7FF5-547E-A603-F63A-B893DB8702C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0710" y="4330243"/>
            <a:ext cx="4617720" cy="914400"/>
          </a:xfrm>
        </p:spPr>
        <p:txBody>
          <a:bodyPr lIns="274320" anchor="b">
            <a:normAutofit/>
          </a:bodyPr>
          <a:lstStyle>
            <a:lvl1pPr marL="0" indent="0">
              <a:lnSpc>
                <a:spcPts val="3600"/>
              </a:lnSpc>
              <a:spcAft>
                <a:spcPts val="0"/>
              </a:spcAft>
              <a:buNone/>
              <a:defRPr lang="en-US" sz="3600" b="1" i="0" kern="1200" spc="-100" baseline="0" dirty="0" smtClean="0">
                <a:solidFill>
                  <a:schemeClr val="tx2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Key figure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CF14232-891E-BF84-C925-6BB3EFCEB08D}"/>
              </a:ext>
            </a:extLst>
          </p:cNvPr>
          <p:cNvSpPr/>
          <p:nvPr userDrawn="1"/>
        </p:nvSpPr>
        <p:spPr>
          <a:xfrm rot="16200000">
            <a:off x="5595766" y="5321809"/>
            <a:ext cx="1389888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C5B0C835-92D5-EBA9-F2A4-BC31B439CFE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97155" y="3427735"/>
            <a:ext cx="4617720" cy="694062"/>
          </a:xfrm>
          <a:solidFill>
            <a:schemeClr val="tx1"/>
          </a:solidFill>
        </p:spPr>
        <p:txBody>
          <a:bodyPr lIns="274320" tIns="45720" rIns="274320" anchor="ctr">
            <a:noAutofit/>
          </a:bodyPr>
          <a:lstStyle>
            <a:lvl1pPr marL="0" indent="0">
              <a:buClr>
                <a:schemeClr val="bg1"/>
              </a:buClr>
              <a:buNone/>
              <a:defRPr sz="19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AFF8EEAA-8354-850E-1A0B-1EADAA1D7EB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90710" y="2420306"/>
            <a:ext cx="4617720" cy="914400"/>
          </a:xfrm>
        </p:spPr>
        <p:txBody>
          <a:bodyPr lIns="274320" anchor="b">
            <a:normAutofit/>
          </a:bodyPr>
          <a:lstStyle>
            <a:lvl1pPr marL="0" indent="0">
              <a:lnSpc>
                <a:spcPts val="3600"/>
              </a:lnSpc>
              <a:spcAft>
                <a:spcPts val="0"/>
              </a:spcAft>
              <a:buNone/>
              <a:defRPr lang="en-US" sz="3600" b="1" i="0" kern="1200" spc="-100" baseline="0" dirty="0" smtClean="0">
                <a:solidFill>
                  <a:schemeClr val="tx2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Key figure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C30FE6C-CF61-D9B0-ABF1-6B526A2786D8}"/>
              </a:ext>
            </a:extLst>
          </p:cNvPr>
          <p:cNvSpPr/>
          <p:nvPr userDrawn="1"/>
        </p:nvSpPr>
        <p:spPr>
          <a:xfrm rot="16200000">
            <a:off x="5595766" y="3411872"/>
            <a:ext cx="1389888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FDCF037-3F22-455A-C167-1B9773617782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pPr>
              <a:defRPr/>
            </a:pPr>
            <a:fld id="{E617349E-1407-C04E-8754-1AC9BDDDF313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B849831-55D4-65FF-A7B1-CC84E9B252F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1D6637D-9A02-B205-EF0A-87C0E8B5D314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496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03E171D5-30FC-537F-A514-48CD3674FC3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610466" y="2852018"/>
            <a:ext cx="2298325" cy="74424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Year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1349D683-9A3C-3B31-0359-463DB290E72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2852018"/>
            <a:ext cx="2298325" cy="74424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Year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B2E158B-F6B7-4699-6081-B2D57ABF91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3775583"/>
            <a:ext cx="2298325" cy="358688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Subhead</a:t>
            </a:r>
          </a:p>
          <a:p>
            <a:pPr lvl="0"/>
            <a:endParaRPr lang="en-US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EF49033D-66CB-33E0-1DBC-8928201CE7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4400" y="4226948"/>
            <a:ext cx="2298325" cy="1018572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F1CDCE25-1734-8F15-F850-140D20AC47B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10466" y="3775583"/>
            <a:ext cx="2298325" cy="358688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685289A2-5BDF-BFB7-0DE2-786AE92651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610466" y="4226948"/>
            <a:ext cx="2298325" cy="1018572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3CFA5C77-3A47-8088-7D44-41FA177B055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45110" y="3775583"/>
            <a:ext cx="2298325" cy="358688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4BF923C8-904E-4223-3EB4-4B31AAE44E0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45110" y="4240724"/>
            <a:ext cx="2298325" cy="1018572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ADCF14EF-4C7F-F7FF-B974-B74AEA466A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79755" y="3775583"/>
            <a:ext cx="2298325" cy="358688"/>
          </a:xfrm>
        </p:spPr>
        <p:txBody>
          <a:bodyPr>
            <a:noAutofit/>
          </a:bodyPr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73055581-1076-7DDA-CB8D-C153A93551A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79755" y="4240724"/>
            <a:ext cx="2298325" cy="1018572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98675C6D-0B35-795C-843D-D60026C9B8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79756" y="2852018"/>
            <a:ext cx="2298324" cy="74424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Year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CF0A98D3-24F3-B6FB-0C8A-5A659B80362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45111" y="2852018"/>
            <a:ext cx="2298324" cy="74424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Year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845F05-CCE2-6A85-D3D4-65931BF036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6610B6D6-299C-0418-0AF3-619B25B544C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6" name="Picture 15" descr="Logo, company name&#10;&#10;AI-generated content may be incorrect.">
            <a:extLst>
              <a:ext uri="{FF2B5EF4-FFF2-40B4-BE49-F238E27FC236}">
                <a16:creationId xmlns:a16="http://schemas.microsoft.com/office/drawing/2014/main" id="{68DB6E35-74D5-6385-15A7-D3FFFECBE6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916BD9F2-83FA-DEE1-828F-C0131BE688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C08987A-C4D8-24A2-0633-7FD0D0BFD8F2}"/>
              </a:ext>
            </a:extLst>
          </p:cNvPr>
          <p:cNvSpPr/>
          <p:nvPr userDrawn="1"/>
        </p:nvSpPr>
        <p:spPr>
          <a:xfrm rot="10800000" flipV="1">
            <a:off x="2892132" y="3194302"/>
            <a:ext cx="905256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A1AF7D8-F39D-5D62-4B8B-A1E2D2280514}"/>
              </a:ext>
            </a:extLst>
          </p:cNvPr>
          <p:cNvSpPr/>
          <p:nvPr userDrawn="1"/>
        </p:nvSpPr>
        <p:spPr>
          <a:xfrm rot="10800000" flipV="1">
            <a:off x="5455268" y="3194302"/>
            <a:ext cx="905256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AEB230-F944-F682-5C1A-0056FBFB52AB}"/>
              </a:ext>
            </a:extLst>
          </p:cNvPr>
          <p:cNvSpPr/>
          <p:nvPr userDrawn="1"/>
        </p:nvSpPr>
        <p:spPr>
          <a:xfrm rot="10800000" flipV="1">
            <a:off x="8024323" y="3194302"/>
            <a:ext cx="905256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2FE7C9-EB8A-1A48-5F36-AEE87BC4EFFB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pPr>
              <a:defRPr/>
            </a:pPr>
            <a:fld id="{B040D19C-4966-0A41-B3E7-57A8DF9C8819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CA788-9E66-27E4-B8B2-1B3DD9A0061C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F826E5-1E41-AE20-24CB-69936FA1646B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102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-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0A1F3CE8-9651-FEC3-BFB0-E0F6D74A4D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399" y="1700784"/>
            <a:ext cx="9994392" cy="4655566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tx1"/>
                </a:solidFill>
              </a:defRPr>
            </a:lvl1pPr>
            <a:lvl2pPr>
              <a:defRPr sz="1600" spc="-20" baseline="0">
                <a:solidFill>
                  <a:schemeClr val="tx1"/>
                </a:solidFill>
              </a:defRPr>
            </a:lvl2pPr>
            <a:lvl3pPr>
              <a:defRPr spc="-20" baseline="0">
                <a:solidFill>
                  <a:schemeClr val="tx1"/>
                </a:solidFill>
              </a:defRPr>
            </a:lvl3pPr>
            <a:lvl4pPr>
              <a:defRPr spc="-20" baseline="0">
                <a:solidFill>
                  <a:schemeClr val="tx1"/>
                </a:solidFill>
              </a:defRPr>
            </a:lvl4pPr>
            <a:lvl5pPr>
              <a:defRPr spc="-2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FD6FBCE-D66A-AFBF-8265-C096B00333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AA0D5227-39A3-34BF-7B1F-230DE38C9DD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6" name="Picture 15" descr="Logo, company name&#10;&#10;AI-generated content may be incorrect.">
            <a:extLst>
              <a:ext uri="{FF2B5EF4-FFF2-40B4-BE49-F238E27FC236}">
                <a16:creationId xmlns:a16="http://schemas.microsoft.com/office/drawing/2014/main" id="{F528FF9F-A7C8-348A-D84B-6A3C28FC96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DEB94-273B-912E-C99B-C8948C839955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pPr>
              <a:defRPr/>
            </a:pPr>
            <a:fld id="{D67232FB-15EA-1643-9842-4C2AA8FD0F5D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5CB675-206F-B425-823E-69FCB8147860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4605C8-61D0-BA61-5EC6-6DB9D3BA2EF3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1329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99776E6-5838-C63E-68C8-E3EF99F46087}"/>
              </a:ext>
            </a:extLst>
          </p:cNvPr>
          <p:cNvSpPr txBox="1">
            <a:spLocks/>
          </p:cNvSpPr>
          <p:nvPr userDrawn="1"/>
        </p:nvSpPr>
        <p:spPr>
          <a:xfrm>
            <a:off x="6096000" y="4361861"/>
            <a:ext cx="5029200" cy="882168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spc="-100" baseline="0">
                <a:solidFill>
                  <a:schemeClr val="accent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97A8FFA-98C0-7619-912E-7DE6824B8E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3702" y="1700784"/>
            <a:ext cx="5000626" cy="625033"/>
          </a:xfrm>
          <a:solidFill>
            <a:schemeClr val="tx2"/>
          </a:solidFill>
        </p:spPr>
        <p:txBody>
          <a:bodyPr lIns="182880" tIns="0" rIns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Segment 1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E709C570-D515-D5C2-A7C9-873D4FB05D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3702" y="2416667"/>
            <a:ext cx="5000626" cy="700720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8D0D5251-ED14-8221-23B5-C338B9B136E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3703" y="3126912"/>
            <a:ext cx="5000626" cy="625033"/>
          </a:xfrm>
          <a:solidFill>
            <a:schemeClr val="tx1"/>
          </a:solidFill>
        </p:spPr>
        <p:txBody>
          <a:bodyPr lIns="182880" tIns="0" rIns="0" anchor="ctr">
            <a:noAutofit/>
          </a:bodyPr>
          <a:lstStyle>
            <a:lvl1pPr marL="0" indent="0">
              <a:buNone/>
              <a:defRPr sz="24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Segment 2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E80E855E-4FDC-9D49-7BC5-49761978BA5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13703" y="3841747"/>
            <a:ext cx="5000625" cy="704088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34349A97-5971-2B65-B59E-1C98524A4FB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3702" y="4567235"/>
            <a:ext cx="5000626" cy="631032"/>
          </a:xfrm>
          <a:solidFill>
            <a:schemeClr val="accent1"/>
          </a:solidFill>
        </p:spPr>
        <p:txBody>
          <a:bodyPr lIns="182880" tIns="0" rIns="0" anchor="ctr">
            <a:noAutofit/>
          </a:bodyPr>
          <a:lstStyle>
            <a:lvl1pPr marL="0" indent="0">
              <a:buNone/>
              <a:defRPr sz="2400" b="0" i="0" spc="-100" baseline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Segment 3</a:t>
            </a:r>
          </a:p>
        </p:txBody>
      </p:sp>
      <p:sp>
        <p:nvSpPr>
          <p:cNvPr id="29" name="Text Placeholder 13">
            <a:extLst>
              <a:ext uri="{FF2B5EF4-FFF2-40B4-BE49-F238E27FC236}">
                <a16:creationId xmlns:a16="http://schemas.microsoft.com/office/drawing/2014/main" id="{56E30477-B529-728A-AA86-F0BF32CC2C9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13702" y="5283162"/>
            <a:ext cx="5000626" cy="704088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2CD14E77-F429-15B1-F9A5-C98656B05D4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16009" y="5727814"/>
            <a:ext cx="3984937" cy="814025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insert caption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EA2963-9726-4063-E7DA-0AB9CA3909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74F00707-099E-FCA0-E7DE-AF763D1AF91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5" name="Picture 14" descr="Logo, company name&#10;&#10;AI-generated content may be incorrect.">
            <a:extLst>
              <a:ext uri="{FF2B5EF4-FFF2-40B4-BE49-F238E27FC236}">
                <a16:creationId xmlns:a16="http://schemas.microsoft.com/office/drawing/2014/main" id="{1E87DF5B-EBD1-93B2-E7F8-9194FC8AC7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B92F8742-82D1-BB4D-234D-76D87357F9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Chart Placeholder 33">
            <a:extLst>
              <a:ext uri="{FF2B5EF4-FFF2-40B4-BE49-F238E27FC236}">
                <a16:creationId xmlns:a16="http://schemas.microsoft.com/office/drawing/2014/main" id="{52C864BF-BCE8-AF09-5C28-6FB7C48C3E8E}"/>
              </a:ext>
            </a:extLst>
          </p:cNvPr>
          <p:cNvSpPr>
            <a:spLocks noGrp="1"/>
          </p:cNvSpPr>
          <p:nvPr>
            <p:ph type="chart" sz="quarter" idx="38"/>
          </p:nvPr>
        </p:nvSpPr>
        <p:spPr>
          <a:xfrm>
            <a:off x="6564303" y="1691264"/>
            <a:ext cx="3718252" cy="3820420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6F6407B-2069-A156-F136-165066B97BB0}"/>
              </a:ext>
            </a:extLst>
          </p:cNvPr>
          <p:cNvSpPr>
            <a:spLocks noGrp="1"/>
          </p:cNvSpPr>
          <p:nvPr>
            <p:ph type="dt" sz="half" idx="39"/>
          </p:nvPr>
        </p:nvSpPr>
        <p:spPr/>
        <p:txBody>
          <a:bodyPr/>
          <a:lstStyle/>
          <a:p>
            <a:pPr>
              <a:defRPr/>
            </a:pPr>
            <a:fld id="{79FBDF87-C79C-7B46-A6D2-641F3B70B173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B8EB51C-6380-2192-1894-4C5355440D79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12A945B-BEEF-183C-ECC0-6AA2D38FD9C8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5193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99776E6-5838-C63E-68C8-E3EF99F46087}"/>
              </a:ext>
            </a:extLst>
          </p:cNvPr>
          <p:cNvSpPr txBox="1">
            <a:spLocks/>
          </p:cNvSpPr>
          <p:nvPr userDrawn="1"/>
        </p:nvSpPr>
        <p:spPr>
          <a:xfrm>
            <a:off x="6095997" y="4281534"/>
            <a:ext cx="5074467" cy="890108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spc="-100" baseline="0">
                <a:solidFill>
                  <a:schemeClr val="accent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2CD14E77-F429-15B1-F9A5-C98656B05D4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4399" y="5910199"/>
            <a:ext cx="9994392" cy="371185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insert caption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5F47B5-4761-5144-F10D-D22CD753FB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4E7EC1F8-3C79-96EA-BAC5-4A16390EF4F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0" name="Picture 9" descr="Logo, company name&#10;&#10;AI-generated content may be incorrect.">
            <a:extLst>
              <a:ext uri="{FF2B5EF4-FFF2-40B4-BE49-F238E27FC236}">
                <a16:creationId xmlns:a16="http://schemas.microsoft.com/office/drawing/2014/main" id="{BA36F6E8-B09C-D7C6-E26B-D0323BCA25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80C1E4F0-DFA5-E9B1-59B4-18ECD9C9BF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able Placeholder 5">
            <a:extLst>
              <a:ext uri="{FF2B5EF4-FFF2-40B4-BE49-F238E27FC236}">
                <a16:creationId xmlns:a16="http://schemas.microsoft.com/office/drawing/2014/main" id="{D2EDDB05-1AF6-97B9-8468-040314ECE410}"/>
              </a:ext>
            </a:extLst>
          </p:cNvPr>
          <p:cNvSpPr>
            <a:spLocks noGrp="1"/>
          </p:cNvSpPr>
          <p:nvPr>
            <p:ph type="tbl" sz="quarter" idx="25"/>
          </p:nvPr>
        </p:nvSpPr>
        <p:spPr>
          <a:xfrm>
            <a:off x="915924" y="1700784"/>
            <a:ext cx="9992867" cy="4105656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088B00D-9B35-DB46-C790-1D78D3C30D91}"/>
              </a:ext>
            </a:extLst>
          </p:cNvPr>
          <p:cNvSpPr>
            <a:spLocks noGrp="1"/>
          </p:cNvSpPr>
          <p:nvPr>
            <p:ph type="dt" sz="half" idx="38"/>
          </p:nvPr>
        </p:nvSpPr>
        <p:spPr/>
        <p:txBody>
          <a:bodyPr/>
          <a:lstStyle/>
          <a:p>
            <a:pPr>
              <a:defRPr/>
            </a:pPr>
            <a:fld id="{2F439EB7-34CC-E644-AA79-7E15C5BDF09C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423629E-9729-19B2-D18F-696FC5DF7C80}"/>
              </a:ext>
            </a:extLst>
          </p:cNvPr>
          <p:cNvSpPr>
            <a:spLocks noGrp="1"/>
          </p:cNvSpPr>
          <p:nvPr>
            <p:ph type="ftr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F7ECEAE-4F90-EAE6-417B-EE2AEE8EB75D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608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-light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99776E6-5838-C63E-68C8-E3EF99F46087}"/>
              </a:ext>
            </a:extLst>
          </p:cNvPr>
          <p:cNvSpPr txBox="1">
            <a:spLocks/>
          </p:cNvSpPr>
          <p:nvPr userDrawn="1"/>
        </p:nvSpPr>
        <p:spPr>
          <a:xfrm>
            <a:off x="6096000" y="4361861"/>
            <a:ext cx="5029200" cy="882168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spc="-100" baseline="0">
                <a:solidFill>
                  <a:schemeClr val="accent1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95878C-4EDF-38C4-5287-2AEA2144FD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2048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-title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5CCE765-81F2-BAC8-4594-F05A8A98B209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alpha val="5020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5A81A3-EC67-4A3B-9F41-F416DA9AD7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4775545"/>
            <a:ext cx="10003536" cy="834011"/>
          </a:xfrm>
          <a:prstGeom prst="rect">
            <a:avLst/>
          </a:prstGeom>
          <a:noFill/>
        </p:spPr>
        <p:txBody>
          <a:bodyPr wrap="square" lIns="0" tIns="0" rIns="0" bIns="274320" anchor="t">
            <a:spAutoFit/>
          </a:bodyPr>
          <a:lstStyle>
            <a:lvl1pPr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45B20B8-EF94-AE94-949A-2FB6A94807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3429001"/>
            <a:ext cx="1772454" cy="1114088"/>
          </a:xfrm>
          <a:prstGeom prst="rect">
            <a:avLst/>
          </a:prstGeom>
          <a:noFill/>
        </p:spPr>
        <p:txBody>
          <a:bodyPr lIns="0" tIns="182880" bIns="0" anchor="ctr">
            <a:noAutofit/>
          </a:bodyPr>
          <a:lstStyle>
            <a:lvl1pPr marL="0" indent="1270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7200" b="0" i="0" kern="1200" spc="-100" baseline="0" dirty="0">
                <a:solidFill>
                  <a:schemeClr val="tx2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C440DD-C83E-5818-8D0D-4307DEB14634}"/>
              </a:ext>
            </a:extLst>
          </p:cNvPr>
          <p:cNvSpPr/>
          <p:nvPr userDrawn="1"/>
        </p:nvSpPr>
        <p:spPr>
          <a:xfrm>
            <a:off x="914400" y="4543089"/>
            <a:ext cx="1773936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88DA3D-6125-4849-EF5D-E55FDE01FE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F10B25E9-94DA-16D3-13E3-CAE2BEA2F4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34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-title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8A2BF2-AEE9-3696-E274-55C9E049409F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bg1">
              <a:alpha val="5020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BA279D5-65D1-7EB0-3505-17CC33D88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4775545"/>
            <a:ext cx="10003536" cy="834011"/>
          </a:xfrm>
          <a:prstGeom prst="rect">
            <a:avLst/>
          </a:prstGeom>
          <a:noFill/>
        </p:spPr>
        <p:txBody>
          <a:bodyPr wrap="square" lIns="0" tIns="0" rIns="0" bIns="274320" anchor="t">
            <a:spAutoFit/>
          </a:bodyPr>
          <a:lstStyle>
            <a:lvl1pPr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0D56A39-C31F-0835-F346-AB4267AB2A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3429001"/>
            <a:ext cx="1772454" cy="1114088"/>
          </a:xfrm>
          <a:prstGeom prst="rect">
            <a:avLst/>
          </a:prstGeom>
          <a:noFill/>
        </p:spPr>
        <p:txBody>
          <a:bodyPr lIns="0" tIns="182880" bIns="0" anchor="ctr">
            <a:noAutofit/>
          </a:bodyPr>
          <a:lstStyle>
            <a:lvl1pPr marL="0" indent="1270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7200" b="0" i="0" kern="1200" spc="-100" baseline="0" dirty="0">
                <a:solidFill>
                  <a:schemeClr val="tx2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40C43A-6B15-0F57-3682-C2FEC305D74B}"/>
              </a:ext>
            </a:extLst>
          </p:cNvPr>
          <p:cNvSpPr/>
          <p:nvPr userDrawn="1"/>
        </p:nvSpPr>
        <p:spPr>
          <a:xfrm>
            <a:off x="914400" y="4543089"/>
            <a:ext cx="1773936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DEA090-8736-22FF-0799-B9DD33028A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CA4B4A60-8351-BF40-3841-F41FCE9B2F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0954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-title-3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B0E3FA5-DE31-AB6D-9B62-28830D79E1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4775545"/>
            <a:ext cx="10003536" cy="834011"/>
          </a:xfrm>
          <a:prstGeom prst="rect">
            <a:avLst/>
          </a:prstGeom>
          <a:noFill/>
        </p:spPr>
        <p:txBody>
          <a:bodyPr wrap="square" lIns="0" tIns="0" rIns="0" bIns="274320" anchor="t">
            <a:spAutoFit/>
          </a:bodyPr>
          <a:lstStyle>
            <a:lvl1pPr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F93DB2B-C096-0CA2-8B73-EC9DE94D29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3429001"/>
            <a:ext cx="1772454" cy="1114088"/>
          </a:xfrm>
          <a:prstGeom prst="rect">
            <a:avLst/>
          </a:prstGeom>
          <a:noFill/>
        </p:spPr>
        <p:txBody>
          <a:bodyPr lIns="0" tIns="182880" bIns="0" anchor="ctr">
            <a:noAutofit/>
          </a:bodyPr>
          <a:lstStyle>
            <a:lvl1pPr marL="0" indent="1270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/>
              <a:defRPr lang="en-US" sz="7200" b="0" i="0" kern="1200" spc="-100" baseline="0" dirty="0">
                <a:solidFill>
                  <a:schemeClr val="tx2"/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3C7BFC-CC60-7A87-8EC8-5BDBA55CAEAE}"/>
              </a:ext>
            </a:extLst>
          </p:cNvPr>
          <p:cNvSpPr/>
          <p:nvPr userDrawn="1"/>
        </p:nvSpPr>
        <p:spPr>
          <a:xfrm>
            <a:off x="914400" y="4543089"/>
            <a:ext cx="1773936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0D6175-3B5A-99BF-50CA-438C19FF1B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C0A3FD-7314-8193-36AD-C546C75B7C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0286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section-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Logo, company name&#10;&#10;AI-generated content may be incorrect.">
            <a:extLst>
              <a:ext uri="{FF2B5EF4-FFF2-40B4-BE49-F238E27FC236}">
                <a16:creationId xmlns:a16="http://schemas.microsoft.com/office/drawing/2014/main" id="{F458E46B-0C39-CD93-F76B-90E76DC35E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A226F5EF-54EF-597D-C9E0-363980318B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6532561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2" name="Text Placeholder 11">
            <a:extLst>
              <a:ext uri="{FF2B5EF4-FFF2-40B4-BE49-F238E27FC236}">
                <a16:creationId xmlns:a16="http://schemas.microsoft.com/office/drawing/2014/main" id="{7D25E6A6-20DF-4816-1517-8509EB288B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11669" y="1700784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01</a:t>
            </a:r>
          </a:p>
        </p:txBody>
      </p:sp>
      <p:sp>
        <p:nvSpPr>
          <p:cNvPr id="53" name="Text Placeholder 13">
            <a:extLst>
              <a:ext uri="{FF2B5EF4-FFF2-40B4-BE49-F238E27FC236}">
                <a16:creationId xmlns:a16="http://schemas.microsoft.com/office/drawing/2014/main" id="{14A01821-D46E-3D52-4CAD-F7DBDCABE7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4400" y="2705790"/>
            <a:ext cx="3070728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FD54C57D-8418-C7FC-C13C-73DFB51888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76229" y="1700784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55" name="Text Placeholder 13">
            <a:extLst>
              <a:ext uri="{FF2B5EF4-FFF2-40B4-BE49-F238E27FC236}">
                <a16:creationId xmlns:a16="http://schemas.microsoft.com/office/drawing/2014/main" id="{A7ED865A-D8C1-84B1-ED7B-E4FD0EB5275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79746" y="2705790"/>
            <a:ext cx="3067213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ED5B529-78BB-F29E-18B0-971B1535E859}"/>
              </a:ext>
            </a:extLst>
          </p:cNvPr>
          <p:cNvSpPr/>
          <p:nvPr userDrawn="1"/>
        </p:nvSpPr>
        <p:spPr>
          <a:xfrm rot="10800000">
            <a:off x="907074" y="2559377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04014A3-4C06-C81A-AC8E-980793F74342}"/>
              </a:ext>
            </a:extLst>
          </p:cNvPr>
          <p:cNvSpPr/>
          <p:nvPr userDrawn="1"/>
        </p:nvSpPr>
        <p:spPr>
          <a:xfrm rot="10800000">
            <a:off x="4369687" y="2559377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 Placeholder 11">
            <a:extLst>
              <a:ext uri="{FF2B5EF4-FFF2-40B4-BE49-F238E27FC236}">
                <a16:creationId xmlns:a16="http://schemas.microsoft.com/office/drawing/2014/main" id="{4B74B708-A762-7133-2651-04F12E11F8A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1669" y="3749921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59" name="Text Placeholder 13">
            <a:extLst>
              <a:ext uri="{FF2B5EF4-FFF2-40B4-BE49-F238E27FC236}">
                <a16:creationId xmlns:a16="http://schemas.microsoft.com/office/drawing/2014/main" id="{435E90AA-1C85-A9E4-87BC-C1AF24C3621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754927"/>
            <a:ext cx="3070728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60" name="Text Placeholder 11">
            <a:extLst>
              <a:ext uri="{FF2B5EF4-FFF2-40B4-BE49-F238E27FC236}">
                <a16:creationId xmlns:a16="http://schemas.microsoft.com/office/drawing/2014/main" id="{492F2493-8216-CD88-FA44-CC9A10608AF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376229" y="3749921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04</a:t>
            </a:r>
          </a:p>
        </p:txBody>
      </p:sp>
      <p:sp>
        <p:nvSpPr>
          <p:cNvPr id="61" name="Text Placeholder 13">
            <a:extLst>
              <a:ext uri="{FF2B5EF4-FFF2-40B4-BE49-F238E27FC236}">
                <a16:creationId xmlns:a16="http://schemas.microsoft.com/office/drawing/2014/main" id="{94974B5A-8E34-7804-BAF6-077E87EED7B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379746" y="4754927"/>
            <a:ext cx="3067213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2AD98F0-4E6C-4977-7D6D-0539C61129D5}"/>
              </a:ext>
            </a:extLst>
          </p:cNvPr>
          <p:cNvSpPr/>
          <p:nvPr userDrawn="1"/>
        </p:nvSpPr>
        <p:spPr>
          <a:xfrm rot="10800000">
            <a:off x="907074" y="4608514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EA28208-467D-4A45-BC0C-0BC9588893EB}"/>
              </a:ext>
            </a:extLst>
          </p:cNvPr>
          <p:cNvSpPr/>
          <p:nvPr userDrawn="1"/>
        </p:nvSpPr>
        <p:spPr>
          <a:xfrm rot="10800000">
            <a:off x="4369687" y="4608514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Picture Placeholder 5">
            <a:extLst>
              <a:ext uri="{FF2B5EF4-FFF2-40B4-BE49-F238E27FC236}">
                <a16:creationId xmlns:a16="http://schemas.microsoft.com/office/drawing/2014/main" id="{4FBFB9DE-AE2D-A7B7-4DB4-6859D9D5BC4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378952" y="0"/>
            <a:ext cx="3447288" cy="6858001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45720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65" name="Text Placeholder 13">
            <a:extLst>
              <a:ext uri="{FF2B5EF4-FFF2-40B4-BE49-F238E27FC236}">
                <a16:creationId xmlns:a16="http://schemas.microsoft.com/office/drawing/2014/main" id="{D2A65777-78A4-1122-070C-13C5CC391FE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40140" y="6251713"/>
            <a:ext cx="2724912" cy="606288"/>
          </a:xfrm>
          <a:noFill/>
          <a:ln>
            <a:noFill/>
          </a:ln>
        </p:spPr>
        <p:txBody>
          <a:bodyPr lIns="182880" tIns="0" rIns="182880" bIns="137160" anchor="b" anchorCtr="0">
            <a:noAutofit/>
          </a:bodyPr>
          <a:lstStyle>
            <a:lvl1pPr marL="0" indent="0" algn="r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2F3BB497-B176-4CA5-ECD7-4F398D8B4F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3D427B-7FC7-1359-C26B-EE4E88413334}"/>
              </a:ext>
            </a:extLst>
          </p:cNvPr>
          <p:cNvSpPr>
            <a:spLocks noGrp="1"/>
          </p:cNvSpPr>
          <p:nvPr>
            <p:ph type="dt" sz="half" idx="41"/>
          </p:nvPr>
        </p:nvSpPr>
        <p:spPr/>
        <p:txBody>
          <a:bodyPr/>
          <a:lstStyle/>
          <a:p>
            <a:pPr>
              <a:defRPr/>
            </a:pPr>
            <a:fld id="{C19A5026-B52B-C147-B440-9EBB996BA922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6283E2-A570-ED3B-DFD5-070DE6D5FDE8}"/>
              </a:ext>
            </a:extLst>
          </p:cNvPr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E33E59-3BC3-A711-E10E-552D2E1F77B5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3332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section-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1BB2EFC9-1306-610A-7472-F5A409DAF87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40789" y="1700784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03</a:t>
            </a:r>
          </a:p>
        </p:txBody>
      </p: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8DA22153-3FAA-4073-D5F7-B56934A129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40789" y="2705790"/>
            <a:ext cx="3070730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34F7C635-74F3-E319-79C6-11DF58432B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11669" y="1700784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01</a:t>
            </a:r>
          </a:p>
        </p:txBody>
      </p:sp>
      <p:sp>
        <p:nvSpPr>
          <p:cNvPr id="36" name="Text Placeholder 13">
            <a:extLst>
              <a:ext uri="{FF2B5EF4-FFF2-40B4-BE49-F238E27FC236}">
                <a16:creationId xmlns:a16="http://schemas.microsoft.com/office/drawing/2014/main" id="{0CB3ED8D-E886-FF54-5A83-1729951016D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4400" y="2705790"/>
            <a:ext cx="3070728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37" name="Text Placeholder 11">
            <a:extLst>
              <a:ext uri="{FF2B5EF4-FFF2-40B4-BE49-F238E27FC236}">
                <a16:creationId xmlns:a16="http://schemas.microsoft.com/office/drawing/2014/main" id="{FEC18E3E-7D1C-8D3A-FA66-09B9E8AF96E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76229" y="1700784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02</a:t>
            </a:r>
          </a:p>
        </p:txBody>
      </p:sp>
      <p:sp>
        <p:nvSpPr>
          <p:cNvPr id="38" name="Text Placeholder 13">
            <a:extLst>
              <a:ext uri="{FF2B5EF4-FFF2-40B4-BE49-F238E27FC236}">
                <a16:creationId xmlns:a16="http://schemas.microsoft.com/office/drawing/2014/main" id="{F46C368A-CAE6-AB12-45DE-8C9AC108152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79746" y="2705790"/>
            <a:ext cx="3067213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81A30D-A0A7-8F72-0DB2-BAA0EF2037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2" name="Picture 11" descr="Logo, company name&#10;&#10;AI-generated content may be incorrect.">
            <a:extLst>
              <a:ext uri="{FF2B5EF4-FFF2-40B4-BE49-F238E27FC236}">
                <a16:creationId xmlns:a16="http://schemas.microsoft.com/office/drawing/2014/main" id="{6BC60E22-555E-863E-A95E-1F364397E9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C8268B68-5038-1850-9129-6EBE6E73F9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851C4B-EE7A-A84C-0FEB-76E839BCE7AE}"/>
              </a:ext>
            </a:extLst>
          </p:cNvPr>
          <p:cNvSpPr/>
          <p:nvPr userDrawn="1"/>
        </p:nvSpPr>
        <p:spPr>
          <a:xfrm rot="10800000">
            <a:off x="907074" y="2559377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079CC64-0203-C898-B985-39FB41EBBF57}"/>
              </a:ext>
            </a:extLst>
          </p:cNvPr>
          <p:cNvSpPr/>
          <p:nvPr userDrawn="1"/>
        </p:nvSpPr>
        <p:spPr>
          <a:xfrm rot="10800000">
            <a:off x="4369687" y="2559377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B46FE0-DD6E-5635-0172-E4462AC6960A}"/>
              </a:ext>
            </a:extLst>
          </p:cNvPr>
          <p:cNvSpPr/>
          <p:nvPr userDrawn="1"/>
        </p:nvSpPr>
        <p:spPr>
          <a:xfrm rot="10800000">
            <a:off x="7844307" y="2559377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 Placeholder 11">
            <a:extLst>
              <a:ext uri="{FF2B5EF4-FFF2-40B4-BE49-F238E27FC236}">
                <a16:creationId xmlns:a16="http://schemas.microsoft.com/office/drawing/2014/main" id="{6E39647A-7DAB-491C-D78A-700609AE592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840789" y="3749921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06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1A2EE3EC-6F0A-04AA-D8CE-ACD79EC10DF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840789" y="4754927"/>
            <a:ext cx="3070730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5" name="Text Placeholder 11">
            <a:extLst>
              <a:ext uri="{FF2B5EF4-FFF2-40B4-BE49-F238E27FC236}">
                <a16:creationId xmlns:a16="http://schemas.microsoft.com/office/drawing/2014/main" id="{34257359-AC31-56B7-8B18-5EA207F7A42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1669" y="3749921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04</a:t>
            </a:r>
          </a:p>
        </p:txBody>
      </p:sp>
      <p:sp>
        <p:nvSpPr>
          <p:cNvPr id="56" name="Text Placeholder 13">
            <a:extLst>
              <a:ext uri="{FF2B5EF4-FFF2-40B4-BE49-F238E27FC236}">
                <a16:creationId xmlns:a16="http://schemas.microsoft.com/office/drawing/2014/main" id="{572C6531-6F1F-27C2-65C9-244BA7ADFA5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754927"/>
            <a:ext cx="3070728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7" name="Text Placeholder 11">
            <a:extLst>
              <a:ext uri="{FF2B5EF4-FFF2-40B4-BE49-F238E27FC236}">
                <a16:creationId xmlns:a16="http://schemas.microsoft.com/office/drawing/2014/main" id="{595E9E59-1788-1106-6D6E-4588D5BFC42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376229" y="3749921"/>
            <a:ext cx="1400978" cy="904631"/>
          </a:xfrm>
          <a:noFill/>
        </p:spPr>
        <p:txBody>
          <a:bodyPr lIns="0" rIns="0" anchor="b">
            <a:noAutofit/>
          </a:bodyPr>
          <a:lstStyle>
            <a:lvl1pPr marL="0" indent="0">
              <a:buNone/>
              <a:defRPr sz="6000" b="0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05</a:t>
            </a:r>
          </a:p>
        </p:txBody>
      </p:sp>
      <p:sp>
        <p:nvSpPr>
          <p:cNvPr id="58" name="Text Placeholder 13">
            <a:extLst>
              <a:ext uri="{FF2B5EF4-FFF2-40B4-BE49-F238E27FC236}">
                <a16:creationId xmlns:a16="http://schemas.microsoft.com/office/drawing/2014/main" id="{8199CACE-BEE2-2F7F-88AC-1185972B2BB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379746" y="4754927"/>
            <a:ext cx="3067213" cy="818421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4F7BEFD-FB17-76F4-D1C3-A86A0C5DF431}"/>
              </a:ext>
            </a:extLst>
          </p:cNvPr>
          <p:cNvSpPr/>
          <p:nvPr userDrawn="1"/>
        </p:nvSpPr>
        <p:spPr>
          <a:xfrm rot="10800000">
            <a:off x="907074" y="4608514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098B664-2217-1188-9827-8BE49302AAB0}"/>
              </a:ext>
            </a:extLst>
          </p:cNvPr>
          <p:cNvSpPr/>
          <p:nvPr userDrawn="1"/>
        </p:nvSpPr>
        <p:spPr>
          <a:xfrm rot="10800000">
            <a:off x="4369687" y="4608514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3E24A18-BE76-EFAD-8000-E51E5AB8B18D}"/>
              </a:ext>
            </a:extLst>
          </p:cNvPr>
          <p:cNvSpPr/>
          <p:nvPr userDrawn="1"/>
        </p:nvSpPr>
        <p:spPr>
          <a:xfrm rot="10800000">
            <a:off x="7844307" y="4608514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306B98-6C7B-5D9C-EB22-ADFE1D599AAB}"/>
              </a:ext>
            </a:extLst>
          </p:cNvPr>
          <p:cNvSpPr>
            <a:spLocks noGrp="1"/>
          </p:cNvSpPr>
          <p:nvPr>
            <p:ph type="dt" sz="half" idx="41"/>
          </p:nvPr>
        </p:nvSpPr>
        <p:spPr/>
        <p:txBody>
          <a:bodyPr/>
          <a:lstStyle/>
          <a:p>
            <a:pPr>
              <a:defRPr/>
            </a:pPr>
            <a:fld id="{A788AAE1-B61E-D541-B0EB-77D2B81022F4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5E37-5D32-15DD-E450-FB2064F63D72}"/>
              </a:ext>
            </a:extLst>
          </p:cNvPr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AC6AA05-64AA-7F74-3379-4487B7FD1272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6424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-section-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Placeholder 13">
            <a:extLst>
              <a:ext uri="{FF2B5EF4-FFF2-40B4-BE49-F238E27FC236}">
                <a16:creationId xmlns:a16="http://schemas.microsoft.com/office/drawing/2014/main" id="{24D2F47F-A82C-896B-9074-0218039BA50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399" y="1700784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E38EC1-AABA-F606-16BC-2EE6035022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64871" y="1700784"/>
            <a:ext cx="3639311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3" name="Text Placeholder 13">
            <a:extLst>
              <a:ext uri="{FF2B5EF4-FFF2-40B4-BE49-F238E27FC236}">
                <a16:creationId xmlns:a16="http://schemas.microsoft.com/office/drawing/2014/main" id="{879203E9-4594-555A-231B-491719F415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4398" y="2439376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114" name="Text Placeholder 13">
            <a:extLst>
              <a:ext uri="{FF2B5EF4-FFF2-40B4-BE49-F238E27FC236}">
                <a16:creationId xmlns:a16="http://schemas.microsoft.com/office/drawing/2014/main" id="{84230C28-B165-EFA0-B74F-E666A786A99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064872" y="2439376"/>
            <a:ext cx="3640983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6" name="Text Placeholder 13">
            <a:extLst>
              <a:ext uri="{FF2B5EF4-FFF2-40B4-BE49-F238E27FC236}">
                <a16:creationId xmlns:a16="http://schemas.microsoft.com/office/drawing/2014/main" id="{2DF69C14-5330-E3B1-3493-6E4B64446A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4398" y="3177663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117" name="Text Placeholder 13">
            <a:extLst>
              <a:ext uri="{FF2B5EF4-FFF2-40B4-BE49-F238E27FC236}">
                <a16:creationId xmlns:a16="http://schemas.microsoft.com/office/drawing/2014/main" id="{64FAB876-1E16-E235-990A-914CADA69DA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064872" y="3177663"/>
            <a:ext cx="3640983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9" name="Text Placeholder 13">
            <a:extLst>
              <a:ext uri="{FF2B5EF4-FFF2-40B4-BE49-F238E27FC236}">
                <a16:creationId xmlns:a16="http://schemas.microsoft.com/office/drawing/2014/main" id="{932D7BD1-6785-E0E5-A294-8699619E073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4398" y="3909185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120" name="Text Placeholder 13">
            <a:extLst>
              <a:ext uri="{FF2B5EF4-FFF2-40B4-BE49-F238E27FC236}">
                <a16:creationId xmlns:a16="http://schemas.microsoft.com/office/drawing/2014/main" id="{09FE5F1D-177D-3BC0-A83F-F3A8B841764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064872" y="3909185"/>
            <a:ext cx="3640983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22" name="Text Placeholder 13">
            <a:extLst>
              <a:ext uri="{FF2B5EF4-FFF2-40B4-BE49-F238E27FC236}">
                <a16:creationId xmlns:a16="http://schemas.microsoft.com/office/drawing/2014/main" id="{737A7788-0B5B-A35E-C701-E199CC87D2F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4398" y="4640707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123" name="Text Placeholder 13">
            <a:extLst>
              <a:ext uri="{FF2B5EF4-FFF2-40B4-BE49-F238E27FC236}">
                <a16:creationId xmlns:a16="http://schemas.microsoft.com/office/drawing/2014/main" id="{CA244C11-B490-6C58-227E-AAE993D5763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064872" y="4640707"/>
            <a:ext cx="3640983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25" name="Text Placeholder 13">
            <a:extLst>
              <a:ext uri="{FF2B5EF4-FFF2-40B4-BE49-F238E27FC236}">
                <a16:creationId xmlns:a16="http://schemas.microsoft.com/office/drawing/2014/main" id="{FB3C5B8D-511D-4620-D6C2-29244AE5A36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4398" y="5372229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26" name="Text Placeholder 13">
            <a:extLst>
              <a:ext uri="{FF2B5EF4-FFF2-40B4-BE49-F238E27FC236}">
                <a16:creationId xmlns:a16="http://schemas.microsoft.com/office/drawing/2014/main" id="{74E73A5C-9587-3638-1849-529EF20DA4A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064872" y="5372229"/>
            <a:ext cx="3640983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28" name="Text Placeholder 13">
            <a:extLst>
              <a:ext uri="{FF2B5EF4-FFF2-40B4-BE49-F238E27FC236}">
                <a16:creationId xmlns:a16="http://schemas.microsoft.com/office/drawing/2014/main" id="{D9958F8C-F86C-8945-339F-91C4B192BB7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21941" y="1700784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129" name="Text Placeholder 13">
            <a:extLst>
              <a:ext uri="{FF2B5EF4-FFF2-40B4-BE49-F238E27FC236}">
                <a16:creationId xmlns:a16="http://schemas.microsoft.com/office/drawing/2014/main" id="{CF1D7A50-7443-E633-DD41-F6B79C3FF56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271056" y="1700784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31" name="Text Placeholder 13">
            <a:extLst>
              <a:ext uri="{FF2B5EF4-FFF2-40B4-BE49-F238E27FC236}">
                <a16:creationId xmlns:a16="http://schemas.microsoft.com/office/drawing/2014/main" id="{CFA56BDA-D236-1449-791D-D67B3432FAB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121941" y="2439376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132" name="Text Placeholder 13">
            <a:extLst>
              <a:ext uri="{FF2B5EF4-FFF2-40B4-BE49-F238E27FC236}">
                <a16:creationId xmlns:a16="http://schemas.microsoft.com/office/drawing/2014/main" id="{EA4D9A6A-DBB7-348C-F89D-164E7413004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71056" y="2439376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34" name="Text Placeholder 13">
            <a:extLst>
              <a:ext uri="{FF2B5EF4-FFF2-40B4-BE49-F238E27FC236}">
                <a16:creationId xmlns:a16="http://schemas.microsoft.com/office/drawing/2014/main" id="{AF2C1657-B89C-2EE0-35F8-B79BD539AEF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21941" y="3177663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135" name="Text Placeholder 13">
            <a:extLst>
              <a:ext uri="{FF2B5EF4-FFF2-40B4-BE49-F238E27FC236}">
                <a16:creationId xmlns:a16="http://schemas.microsoft.com/office/drawing/2014/main" id="{3AE3BE8C-2311-FEC2-AEAF-F66929C7421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71056" y="3177663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37" name="Text Placeholder 13">
            <a:extLst>
              <a:ext uri="{FF2B5EF4-FFF2-40B4-BE49-F238E27FC236}">
                <a16:creationId xmlns:a16="http://schemas.microsoft.com/office/drawing/2014/main" id="{6BC6E3D7-C604-65BA-0EF3-149FD797F8F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21941" y="3909185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138" name="Text Placeholder 13">
            <a:extLst>
              <a:ext uri="{FF2B5EF4-FFF2-40B4-BE49-F238E27FC236}">
                <a16:creationId xmlns:a16="http://schemas.microsoft.com/office/drawing/2014/main" id="{614D7BFE-8E61-2980-FCFD-07D72FEFE89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271056" y="3909185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40" name="Text Placeholder 13">
            <a:extLst>
              <a:ext uri="{FF2B5EF4-FFF2-40B4-BE49-F238E27FC236}">
                <a16:creationId xmlns:a16="http://schemas.microsoft.com/office/drawing/2014/main" id="{BFE1C3D8-A28B-308B-4E0D-6BF5775ABE4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121941" y="4640707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11</a:t>
            </a:r>
          </a:p>
        </p:txBody>
      </p:sp>
      <p:sp>
        <p:nvSpPr>
          <p:cNvPr id="141" name="Text Placeholder 13">
            <a:extLst>
              <a:ext uri="{FF2B5EF4-FFF2-40B4-BE49-F238E27FC236}">
                <a16:creationId xmlns:a16="http://schemas.microsoft.com/office/drawing/2014/main" id="{FB732F29-504E-1261-3F0E-602CAADDCEC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271056" y="4640707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43" name="Text Placeholder 13">
            <a:extLst>
              <a:ext uri="{FF2B5EF4-FFF2-40B4-BE49-F238E27FC236}">
                <a16:creationId xmlns:a16="http://schemas.microsoft.com/office/drawing/2014/main" id="{35021FF4-3C1D-61CB-EC24-10046EF84155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21941" y="5372229"/>
            <a:ext cx="923544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800" b="0" spc="-3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12</a:t>
            </a:r>
          </a:p>
        </p:txBody>
      </p:sp>
      <p:sp>
        <p:nvSpPr>
          <p:cNvPr id="144" name="Text Placeholder 13">
            <a:extLst>
              <a:ext uri="{FF2B5EF4-FFF2-40B4-BE49-F238E27FC236}">
                <a16:creationId xmlns:a16="http://schemas.microsoft.com/office/drawing/2014/main" id="{4E6D8817-7253-7DDF-DC41-DEB37620B21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271056" y="5372229"/>
            <a:ext cx="3637736" cy="685800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800" b="0"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Section title</a:t>
            </a:r>
          </a:p>
        </p:txBody>
      </p:sp>
      <p:pic>
        <p:nvPicPr>
          <p:cNvPr id="22" name="Picture 21" descr="Logo, company name&#10;&#10;AI-generated content may be incorrect.">
            <a:extLst>
              <a:ext uri="{FF2B5EF4-FFF2-40B4-BE49-F238E27FC236}">
                <a16:creationId xmlns:a16="http://schemas.microsoft.com/office/drawing/2014/main" id="{A9E6E4F7-0584-EF34-FFFB-B4D12342ED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4969F255-D28D-EFC0-3ADC-C571145687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966263-F5BA-1B96-DFF6-A810CFE6ED65}"/>
              </a:ext>
            </a:extLst>
          </p:cNvPr>
          <p:cNvSpPr/>
          <p:nvPr userDrawn="1"/>
        </p:nvSpPr>
        <p:spPr>
          <a:xfrm rot="16200000">
            <a:off x="-333761" y="3861980"/>
            <a:ext cx="43708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375657B-DD59-499B-29D6-ECC94C0CBF3A}"/>
              </a:ext>
            </a:extLst>
          </p:cNvPr>
          <p:cNvSpPr/>
          <p:nvPr userDrawn="1"/>
        </p:nvSpPr>
        <p:spPr>
          <a:xfrm rot="16200000">
            <a:off x="4865768" y="3861980"/>
            <a:ext cx="43708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001167-2535-4E93-B518-3CECA51A2C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B6BFD8A-E7E0-527A-5D21-8D9C31BEC308}"/>
              </a:ext>
            </a:extLst>
          </p:cNvPr>
          <p:cNvSpPr>
            <a:spLocks noGrp="1"/>
          </p:cNvSpPr>
          <p:nvPr>
            <p:ph type="dt" sz="half" idx="46"/>
          </p:nvPr>
        </p:nvSpPr>
        <p:spPr/>
        <p:txBody>
          <a:bodyPr/>
          <a:lstStyle/>
          <a:p>
            <a:pPr>
              <a:defRPr/>
            </a:pPr>
            <a:fld id="{DBE10A3E-5D67-BD4E-AC54-1B7A19DBB21C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C496E824-EFBF-1849-35E8-7D21ECBB3B68}"/>
              </a:ext>
            </a:extLst>
          </p:cNvPr>
          <p:cNvSpPr>
            <a:spLocks noGrp="1"/>
          </p:cNvSpPr>
          <p:nvPr>
            <p:ph type="ftr" sz="quarter" idx="47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743B2D2-A2A5-B0BB-78FD-0E231C66EFC6}"/>
              </a:ext>
            </a:extLst>
          </p:cNvPr>
          <p:cNvSpPr>
            <a:spLocks noGrp="1"/>
          </p:cNvSpPr>
          <p:nvPr>
            <p:ph type="sldNum" sz="quarter" idx="48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4791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-section-agenda_not-numbe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EAC7C6E1-81A7-9044-9434-4D88EFE87D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399" y="1777100"/>
            <a:ext cx="4789783" cy="499564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3200" b="0" i="0" spc="-2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Title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4CED7749-8D25-A90A-BC06-69A433AA0BF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14399" y="2466808"/>
            <a:ext cx="4789783" cy="361865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342900" indent="-342900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ü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 1</a:t>
            </a:r>
          </a:p>
          <a:p>
            <a:pPr lvl="0"/>
            <a:r>
              <a:rPr lang="en-US" dirty="0"/>
              <a:t>Topic 2</a:t>
            </a:r>
          </a:p>
          <a:p>
            <a:pPr lvl="0"/>
            <a:r>
              <a:rPr lang="en-US" dirty="0"/>
              <a:t>Topic 3</a:t>
            </a:r>
          </a:p>
          <a:p>
            <a:pPr lvl="0"/>
            <a:r>
              <a:rPr lang="en-US" dirty="0"/>
              <a:t>Topic 4</a:t>
            </a:r>
          </a:p>
          <a:p>
            <a:pPr lvl="0"/>
            <a:r>
              <a:rPr lang="en-US" dirty="0"/>
              <a:t>Topic 5</a:t>
            </a:r>
          </a:p>
          <a:p>
            <a:pPr lvl="0"/>
            <a:r>
              <a:rPr lang="en-US" dirty="0"/>
              <a:t>Topic 6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1DDFE44E-2ABA-6773-6AFE-A057849A0C5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21942" y="1777100"/>
            <a:ext cx="4786850" cy="499564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3200" b="0" i="0" spc="-2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Title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285926F5-51C9-C767-8B1C-05A48BEC44A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121942" y="2439375"/>
            <a:ext cx="4786850" cy="361865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342900" indent="-342900">
              <a:lnSpc>
                <a:spcPct val="100000"/>
              </a:lnSpc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ü"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Topic 1</a:t>
            </a:r>
          </a:p>
          <a:p>
            <a:pPr lvl="0"/>
            <a:r>
              <a:rPr lang="en-US" dirty="0"/>
              <a:t>Topic 2</a:t>
            </a:r>
          </a:p>
          <a:p>
            <a:pPr lvl="0"/>
            <a:r>
              <a:rPr lang="en-US" dirty="0"/>
              <a:t>Topic 3</a:t>
            </a:r>
          </a:p>
          <a:p>
            <a:pPr lvl="0"/>
            <a:r>
              <a:rPr lang="en-US" dirty="0"/>
              <a:t>Topic 4</a:t>
            </a:r>
          </a:p>
          <a:p>
            <a:pPr lvl="0"/>
            <a:r>
              <a:rPr lang="en-US" dirty="0"/>
              <a:t>Topic 5</a:t>
            </a:r>
          </a:p>
          <a:p>
            <a:pPr lvl="0"/>
            <a:r>
              <a:rPr lang="en-US" dirty="0"/>
              <a:t>Topic 6</a:t>
            </a:r>
          </a:p>
        </p:txBody>
      </p:sp>
      <p:pic>
        <p:nvPicPr>
          <p:cNvPr id="14" name="Picture 13" descr="Logo, company name&#10;&#10;AI-generated content may be incorrect.">
            <a:extLst>
              <a:ext uri="{FF2B5EF4-FFF2-40B4-BE49-F238E27FC236}">
                <a16:creationId xmlns:a16="http://schemas.microsoft.com/office/drawing/2014/main" id="{0A38FBEF-D968-BAAB-2F1A-C33DF1090A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5C332878-8208-7EAA-4DB9-C54CF85EB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1C4DF3-48EC-B58B-4268-5C15BF40467E}"/>
              </a:ext>
            </a:extLst>
          </p:cNvPr>
          <p:cNvSpPr/>
          <p:nvPr userDrawn="1"/>
        </p:nvSpPr>
        <p:spPr>
          <a:xfrm rot="10800000">
            <a:off x="910883" y="2292645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4AC22AE-2868-1667-3C38-222AE62A0E83}"/>
              </a:ext>
            </a:extLst>
          </p:cNvPr>
          <p:cNvSpPr/>
          <p:nvPr userDrawn="1"/>
        </p:nvSpPr>
        <p:spPr>
          <a:xfrm rot="10800000">
            <a:off x="6121941" y="2292645"/>
            <a:ext cx="139903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6D8D20-04D8-0306-5B9D-6596477A20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A1CB0B1E-5470-943A-A864-22A82A8FAB55}"/>
              </a:ext>
            </a:extLst>
          </p:cNvPr>
          <p:cNvSpPr>
            <a:spLocks noGrp="1"/>
          </p:cNvSpPr>
          <p:nvPr>
            <p:ph type="dt" sz="half" idx="49"/>
          </p:nvPr>
        </p:nvSpPr>
        <p:spPr/>
        <p:txBody>
          <a:bodyPr/>
          <a:lstStyle/>
          <a:p>
            <a:pPr>
              <a:defRPr/>
            </a:pPr>
            <a:fld id="{7DEFCF59-11E7-FF4E-AF72-246FC4293452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551ADB85-A509-E663-36AB-0B56E0503B7D}"/>
              </a:ext>
            </a:extLst>
          </p:cNvPr>
          <p:cNvSpPr>
            <a:spLocks noGrp="1"/>
          </p:cNvSpPr>
          <p:nvPr>
            <p:ph type="ftr" sz="quarter" idx="5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7D4987D2-BA74-5186-0602-DCCC94E6057E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305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-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96AD0045-D845-5F01-C7D1-73624895ED8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4399" y="1700784"/>
            <a:ext cx="4791456" cy="4655566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tx1"/>
                </a:solidFill>
              </a:defRPr>
            </a:lvl1pPr>
            <a:lvl2pPr>
              <a:defRPr sz="1600" spc="-20" baseline="0">
                <a:solidFill>
                  <a:schemeClr val="tx1"/>
                </a:solidFill>
              </a:defRPr>
            </a:lvl2pPr>
            <a:lvl3pPr>
              <a:defRPr spc="-20" baseline="0">
                <a:solidFill>
                  <a:schemeClr val="tx1"/>
                </a:solidFill>
              </a:defRPr>
            </a:lvl3pPr>
            <a:lvl4pPr>
              <a:defRPr spc="-20" baseline="0">
                <a:solidFill>
                  <a:schemeClr val="tx1"/>
                </a:solidFill>
              </a:defRPr>
            </a:lvl4pPr>
            <a:lvl5pPr>
              <a:defRPr spc="-2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86F0B1F9-C5B9-05EE-C328-8433B1CD3C65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6117335" y="1700784"/>
            <a:ext cx="4791456" cy="4655566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tx1"/>
                </a:solidFill>
              </a:defRPr>
            </a:lvl1pPr>
            <a:lvl2pPr>
              <a:defRPr sz="1600" spc="-20" baseline="0">
                <a:solidFill>
                  <a:schemeClr val="tx1"/>
                </a:solidFill>
              </a:defRPr>
            </a:lvl2pPr>
            <a:lvl3pPr>
              <a:defRPr spc="-20" baseline="0">
                <a:solidFill>
                  <a:schemeClr val="tx1"/>
                </a:solidFill>
              </a:defRPr>
            </a:lvl3pPr>
            <a:lvl4pPr>
              <a:defRPr spc="-20" baseline="0">
                <a:solidFill>
                  <a:schemeClr val="tx1"/>
                </a:solidFill>
              </a:defRPr>
            </a:lvl4pPr>
            <a:lvl5pPr>
              <a:defRPr spc="-2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62B43F-73DD-AD6A-8550-717E576350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39E46303-DDA0-E56A-9B85-5B9068E3010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9994393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5" name="Picture 14" descr="Logo, company name&#10;&#10;AI-generated content may be incorrect.">
            <a:extLst>
              <a:ext uri="{FF2B5EF4-FFF2-40B4-BE49-F238E27FC236}">
                <a16:creationId xmlns:a16="http://schemas.microsoft.com/office/drawing/2014/main" id="{F23D0862-E3D5-559F-AB95-10F87934BC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EF36A026-F926-E3B5-8678-139BA7B31C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9994393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E50458-8D3F-2099-2356-3CA8793ECC7F}"/>
              </a:ext>
            </a:extLst>
          </p:cNvPr>
          <p:cNvSpPr>
            <a:spLocks noGrp="1"/>
          </p:cNvSpPr>
          <p:nvPr>
            <p:ph type="dt" sz="half" idx="40"/>
          </p:nvPr>
        </p:nvSpPr>
        <p:spPr/>
        <p:txBody>
          <a:bodyPr/>
          <a:lstStyle/>
          <a:p>
            <a:pPr>
              <a:defRPr/>
            </a:pPr>
            <a:fld id="{9AD83970-39EF-9A40-9D50-921919239528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1D48277-7A9B-6144-ED79-9AA496F6D464}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BAB409-4206-E91C-1666-096D894399D9}"/>
              </a:ext>
            </a:extLst>
          </p:cNvPr>
          <p:cNvSpPr>
            <a:spLocks noGrp="1"/>
          </p:cNvSpPr>
          <p:nvPr>
            <p:ph type="sldNum" sz="quarter" idx="42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9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-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, company name&#10;&#10;AI-generated content may be incorrect.">
            <a:extLst>
              <a:ext uri="{FF2B5EF4-FFF2-40B4-BE49-F238E27FC236}">
                <a16:creationId xmlns:a16="http://schemas.microsoft.com/office/drawing/2014/main" id="{CD38736F-0F40-792B-DD69-DC16A93816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626" y="2365733"/>
            <a:ext cx="4496423" cy="4492268"/>
          </a:xfrm>
          <a:prstGeom prst="rect">
            <a:avLst/>
          </a:prstGeom>
        </p:spPr>
      </p:pic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E1356232-B7CE-B95F-FC29-52A07458583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743200" y="3072384"/>
            <a:ext cx="6345935" cy="1909208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1600" kern="1200" spc="-20" baseline="0" dirty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</a:lstStyle>
          <a:p>
            <a:r>
              <a:rPr lang="en-US" dirty="0"/>
              <a:t>This is placeholder paragraph text.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Aenean </a:t>
            </a:r>
            <a:r>
              <a:rPr lang="en-US" dirty="0" err="1"/>
              <a:t>sagittis</a:t>
            </a:r>
            <a:r>
              <a:rPr lang="en-US" dirty="0"/>
              <a:t> ipsum non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sed ex </a:t>
            </a:r>
            <a:r>
              <a:rPr lang="en-US" dirty="0" err="1"/>
              <a:t>molestie</a:t>
            </a:r>
            <a:r>
              <a:rPr lang="en-US" dirty="0"/>
              <a:t>, a gravida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. Sed diam </a:t>
            </a:r>
            <a:r>
              <a:rPr lang="en-US" dirty="0" err="1"/>
              <a:t>purus</a:t>
            </a:r>
            <a:r>
              <a:rPr lang="en-US" dirty="0"/>
              <a:t>, gravida vel </a:t>
            </a:r>
            <a:r>
              <a:rPr lang="en-US" dirty="0" err="1"/>
              <a:t>lacus</a:t>
            </a:r>
            <a:r>
              <a:rPr lang="en-US" dirty="0"/>
              <a:t> ac, </a:t>
            </a:r>
            <a:r>
              <a:rPr lang="en-US" dirty="0" err="1"/>
              <a:t>condimentum</a:t>
            </a:r>
            <a:r>
              <a:rPr lang="en-US" dirty="0"/>
              <a:t> gravida </a:t>
            </a:r>
            <a:r>
              <a:rPr lang="en-US" dirty="0" err="1"/>
              <a:t>risus</a:t>
            </a:r>
            <a:r>
              <a:rPr lang="en-US" dirty="0"/>
              <a:t>. Nam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porta pulvinar.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efficitur</a:t>
            </a:r>
            <a:r>
              <a:rPr lang="en-US" dirty="0"/>
              <a:t>.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11D5F7C7-6AB1-79FE-EEB4-285A6CD6FAB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743199" y="2368296"/>
            <a:ext cx="6345936" cy="625033"/>
          </a:xfrm>
        </p:spPr>
        <p:txBody>
          <a:bodyPr lIns="0" rIns="0" anchor="b">
            <a:noAutofit/>
          </a:bodyPr>
          <a:lstStyle>
            <a:lvl1pPr marL="0" indent="0">
              <a:buNone/>
              <a:defRPr sz="3600" b="1" i="0" spc="-10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FA8D461-DD73-1CF7-34F5-9277A6C8D7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8" name="Picture 17" descr="Logo, company name&#10;&#10;AI-generated content may be incorrect.">
            <a:extLst>
              <a:ext uri="{FF2B5EF4-FFF2-40B4-BE49-F238E27FC236}">
                <a16:creationId xmlns:a16="http://schemas.microsoft.com/office/drawing/2014/main" id="{16C105B6-4985-4A72-86A8-294F7A2F107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3DF65BB-D822-C07B-7887-79A08BCDCDA2}"/>
              </a:ext>
            </a:extLst>
          </p:cNvPr>
          <p:cNvSpPr/>
          <p:nvPr userDrawn="1"/>
        </p:nvSpPr>
        <p:spPr>
          <a:xfrm rot="16200000">
            <a:off x="2023503" y="2800073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3017B2-0EE7-AFCB-DDA3-603399951CA8}"/>
              </a:ext>
            </a:extLst>
          </p:cNvPr>
          <p:cNvSpPr>
            <a:spLocks noGrp="1"/>
          </p:cNvSpPr>
          <p:nvPr>
            <p:ph type="dt" sz="half" idx="32"/>
          </p:nvPr>
        </p:nvSpPr>
        <p:spPr/>
        <p:txBody>
          <a:bodyPr/>
          <a:lstStyle/>
          <a:p>
            <a:pPr>
              <a:defRPr/>
            </a:pPr>
            <a:fld id="{96A8F361-ADC9-B146-85A3-12EECE6FE39C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B0F08A-229C-A4A7-860F-0A6886870548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4AD9F66-40DA-7542-0013-4B7B9B9BDCE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471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-paragrap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, company name&#10;&#10;AI-generated content may be incorrect.">
            <a:extLst>
              <a:ext uri="{FF2B5EF4-FFF2-40B4-BE49-F238E27FC236}">
                <a16:creationId xmlns:a16="http://schemas.microsoft.com/office/drawing/2014/main" id="{0F638F81-B8FB-5EFF-DFB1-9D0FF030B3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626" y="2365733"/>
            <a:ext cx="4496423" cy="4492268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F21E745-BBC4-24D2-2D10-C3B2CD1C4B4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438401" y="2680962"/>
            <a:ext cx="2971800" cy="1496075"/>
          </a:xfrm>
        </p:spPr>
        <p:txBody>
          <a:bodyPr lIns="0" rIns="0" anchor="t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This is a placeholder headline. Lorem ipsum dolor sit </a:t>
            </a:r>
            <a:r>
              <a:rPr lang="en-US" dirty="0" err="1"/>
              <a:t>amet</a:t>
            </a:r>
            <a:r>
              <a:rPr lang="en-US" dirty="0"/>
              <a:t>, nec cu </a:t>
            </a:r>
            <a:r>
              <a:rPr lang="en-US" dirty="0" err="1"/>
              <a:t>legimus</a:t>
            </a:r>
            <a:r>
              <a:rPr lang="en-US" dirty="0"/>
              <a:t>.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3DC7DBDA-7A10-5E60-3F1B-555A97E684B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866544" y="2680962"/>
            <a:ext cx="3887056" cy="1496075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 algn="just">
              <a:lnSpc>
                <a:spcPct val="100000"/>
              </a:lnSpc>
              <a:buNone/>
              <a:defRPr lang="en-US" sz="1600" kern="1200" spc="-20" baseline="0" dirty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This is placeholder paragraph text.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Aenean </a:t>
            </a:r>
            <a:r>
              <a:rPr lang="en-US" dirty="0" err="1"/>
              <a:t>sagittis</a:t>
            </a:r>
            <a:r>
              <a:rPr lang="en-US" dirty="0"/>
              <a:t> ipsum non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sed ex </a:t>
            </a:r>
            <a:r>
              <a:rPr lang="en-US" dirty="0" err="1"/>
              <a:t>molestie</a:t>
            </a:r>
            <a:r>
              <a:rPr lang="en-US" dirty="0"/>
              <a:t>, a gravida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. Sed diam </a:t>
            </a:r>
            <a:r>
              <a:rPr lang="en-US" dirty="0" err="1"/>
              <a:t>purus</a:t>
            </a:r>
            <a:r>
              <a:rPr lang="en-US" dirty="0"/>
              <a:t>, gravida vel </a:t>
            </a:r>
            <a:r>
              <a:rPr lang="en-US" dirty="0" err="1"/>
              <a:t>lacus</a:t>
            </a:r>
            <a:r>
              <a:rPr lang="en-US" dirty="0"/>
              <a:t> ac, </a:t>
            </a:r>
            <a:r>
              <a:rPr lang="en-US" dirty="0" err="1"/>
              <a:t>condimentum</a:t>
            </a:r>
            <a:r>
              <a:rPr lang="en-US" dirty="0"/>
              <a:t> gravida </a:t>
            </a:r>
            <a:r>
              <a:rPr lang="en-US" dirty="0" err="1"/>
              <a:t>risus</a:t>
            </a:r>
            <a:r>
              <a:rPr lang="en-US" dirty="0"/>
              <a:t>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254DA6B-25F8-FB7A-310E-7B22616358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pic>
        <p:nvPicPr>
          <p:cNvPr id="18" name="Picture 17" descr="Logo, company name&#10;&#10;AI-generated content may be incorrect.">
            <a:extLst>
              <a:ext uri="{FF2B5EF4-FFF2-40B4-BE49-F238E27FC236}">
                <a16:creationId xmlns:a16="http://schemas.microsoft.com/office/drawing/2014/main" id="{400B4D35-0B5E-5B93-DE8C-2ECCF2153C7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A3DA0C6-B1B1-9AB4-A879-03547B4E875C}"/>
              </a:ext>
            </a:extLst>
          </p:cNvPr>
          <p:cNvSpPr/>
          <p:nvPr userDrawn="1"/>
        </p:nvSpPr>
        <p:spPr>
          <a:xfrm rot="16200000">
            <a:off x="4495372" y="3415280"/>
            <a:ext cx="2286000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E461A5B-FD12-3D01-3752-09D39717EAB1}"/>
              </a:ext>
            </a:extLst>
          </p:cNvPr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pPr>
              <a:defRPr/>
            </a:pPr>
            <a:fld id="{173AAD05-B77F-D646-9C15-80CE425910A0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2E9858C-0A87-39AF-9E78-4100CB3488A8}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0D434DA-FA5F-A3F0-73D1-B7D59CAE5539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279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and-pho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25EDF766-7C4F-8198-CC00-1629745BA55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833104" y="820351"/>
            <a:ext cx="2630312" cy="1628814"/>
          </a:xfrm>
          <a:solidFill>
            <a:srgbClr val="C3CAD1"/>
          </a:solidFill>
          <a:ln>
            <a:noFill/>
          </a:ln>
        </p:spPr>
        <p:txBody>
          <a:bodyPr lIns="0" tIns="1005840" rIns="0" anchor="t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426E1C92-EEF8-8158-7DFA-25D472890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833104" y="2449165"/>
            <a:ext cx="2630312" cy="290296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1E4BB0C1-1719-763D-2504-E6EAD0B6EF0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833104" y="4457874"/>
            <a:ext cx="2630312" cy="290296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5F91DEBF-3B80-EC21-CD0E-574925D5D20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833104" y="6463327"/>
            <a:ext cx="2630312" cy="290296"/>
          </a:xfrm>
          <a:noFill/>
          <a:ln>
            <a:noFill/>
          </a:ln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10000"/>
              </a:lnSpc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31" name="Picture Placeholder 5">
            <a:extLst>
              <a:ext uri="{FF2B5EF4-FFF2-40B4-BE49-F238E27FC236}">
                <a16:creationId xmlns:a16="http://schemas.microsoft.com/office/drawing/2014/main" id="{F2081C81-0D31-1D33-D5C7-E800F20CAB3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833104" y="2829060"/>
            <a:ext cx="2630312" cy="1628814"/>
          </a:xfrm>
          <a:solidFill>
            <a:srgbClr val="C3CAD1"/>
          </a:solidFill>
          <a:ln>
            <a:noFill/>
          </a:ln>
        </p:spPr>
        <p:txBody>
          <a:bodyPr lIns="0" tIns="1005840" rIns="0" anchor="t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CB5F92BD-A331-2033-6414-32DA4139D14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8833104" y="4834513"/>
            <a:ext cx="2630312" cy="1628814"/>
          </a:xfrm>
          <a:solidFill>
            <a:srgbClr val="C3CAD1"/>
          </a:solidFill>
          <a:ln>
            <a:noFill/>
          </a:ln>
        </p:spPr>
        <p:txBody>
          <a:bodyPr lIns="0" tIns="1005840" rIns="0" anchor="t"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8BB65541-22E1-1824-D211-5F662B02BC9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4399" y="1700783"/>
            <a:ext cx="7552944" cy="4655567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tx1"/>
                </a:solidFill>
              </a:defRPr>
            </a:lvl1pPr>
            <a:lvl2pPr>
              <a:defRPr sz="1600" spc="-20" baseline="0">
                <a:solidFill>
                  <a:schemeClr val="tx1"/>
                </a:solidFill>
              </a:defRPr>
            </a:lvl2pPr>
            <a:lvl3pPr>
              <a:defRPr spc="-20" baseline="0">
                <a:solidFill>
                  <a:schemeClr val="tx1"/>
                </a:solidFill>
              </a:defRPr>
            </a:lvl3pPr>
            <a:lvl4pPr>
              <a:defRPr spc="-20" baseline="0">
                <a:solidFill>
                  <a:schemeClr val="tx1"/>
                </a:solidFill>
              </a:defRPr>
            </a:lvl4pPr>
            <a:lvl5pPr>
              <a:defRPr spc="-2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2BA73D7-8F26-022A-C605-75C6FA96D3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FA4F7EE0-B642-86A5-1F51-02D846ED29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7552071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D6098F5F-613F-6068-B8EF-8517C054C55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7552071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25" name="Picture 24" descr="Logo, company name&#10;&#10;AI-generated content may be incorrect.">
            <a:extLst>
              <a:ext uri="{FF2B5EF4-FFF2-40B4-BE49-F238E27FC236}">
                <a16:creationId xmlns:a16="http://schemas.microsoft.com/office/drawing/2014/main" id="{33D8ACCB-93FC-A368-F65D-A1E0123459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533E998-2B0C-F60B-FC6D-4335AB2165DC}"/>
              </a:ext>
            </a:extLst>
          </p:cNvPr>
          <p:cNvSpPr>
            <a:spLocks noGrp="1"/>
          </p:cNvSpPr>
          <p:nvPr>
            <p:ph type="dt" sz="half" idx="39"/>
          </p:nvPr>
        </p:nvSpPr>
        <p:spPr/>
        <p:txBody>
          <a:bodyPr/>
          <a:lstStyle/>
          <a:p>
            <a:pPr>
              <a:defRPr/>
            </a:pPr>
            <a:fld id="{72AFC3B8-B505-2049-B838-6AB77D7A949C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CDED783-2E63-0F10-1566-F3BA680D7FF5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97FAA85-5895-B226-0E08-685A13E158F0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264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photo-right-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49909F63-04B4-4552-4C9B-34944CE806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126"/>
          <a:stretch/>
        </p:blipFill>
        <p:spPr>
          <a:xfrm>
            <a:off x="4103005" y="2425441"/>
            <a:ext cx="4423870" cy="4432559"/>
          </a:xfrm>
          <a:prstGeom prst="rect">
            <a:avLst/>
          </a:prstGeom>
        </p:spPr>
      </p:pic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B184D948-D65A-DC1D-AFEC-EB3C91F2BA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83424" y="0"/>
            <a:ext cx="4242816" cy="6858000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6A6E3EA-A830-B168-79DF-164310C3A5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95460" y="1700784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6E38EC1-AABA-F606-16BC-2EE6035022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95462" y="2325817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7C443C6E-C1D0-5FAA-AA07-CD776BA07A3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55280" y="6254496"/>
            <a:ext cx="3502152" cy="603504"/>
          </a:xfrm>
          <a:noFill/>
          <a:ln>
            <a:noFill/>
          </a:ln>
        </p:spPr>
        <p:txBody>
          <a:bodyPr lIns="0" tIns="0" rIns="0" bIns="137160" anchor="b" anchorCtr="0">
            <a:noAutofit/>
          </a:bodyPr>
          <a:lstStyle>
            <a:lvl1pPr marL="0" indent="0" algn="r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29948ED-E27D-5F98-EACD-DCAF63A451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26" name="Title Placeholder 1">
            <a:extLst>
              <a:ext uri="{FF2B5EF4-FFF2-40B4-BE49-F238E27FC236}">
                <a16:creationId xmlns:a16="http://schemas.microsoft.com/office/drawing/2014/main" id="{8DD8DAC1-7288-EEB9-267E-4FABB681DE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5751575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69F9AB23-23AD-4331-6F10-124422E7587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5751575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28" name="Picture 27" descr="Logo, company name&#10;&#10;AI-generated content may be incorrect.">
            <a:extLst>
              <a:ext uri="{FF2B5EF4-FFF2-40B4-BE49-F238E27FC236}">
                <a16:creationId xmlns:a16="http://schemas.microsoft.com/office/drawing/2014/main" id="{A9F6B776-108B-4A96-9AA6-9F1EE6A1E8E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F053A70-0654-457C-4676-5169A063CE3E}"/>
              </a:ext>
            </a:extLst>
          </p:cNvPr>
          <p:cNvSpPr/>
          <p:nvPr userDrawn="1"/>
        </p:nvSpPr>
        <p:spPr>
          <a:xfrm rot="16200000">
            <a:off x="462533" y="2102108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8B4756C2-06F2-8784-8F5F-FB522EFBA23C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1195460" y="4668584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345E30FA-B5D6-5E04-EF60-A0A70B81F999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1195462" y="5293617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65EB0A-DB5D-B73A-3BDF-3A92FEB693B6}"/>
              </a:ext>
            </a:extLst>
          </p:cNvPr>
          <p:cNvSpPr/>
          <p:nvPr userDrawn="1"/>
        </p:nvSpPr>
        <p:spPr>
          <a:xfrm rot="16200000">
            <a:off x="462533" y="5069908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655DBDA5-637B-7431-81F3-8CC97736658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195460" y="3188408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E1BBFC49-6774-CB5D-A10C-1E64228B47E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1195462" y="3813441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D3945AA-519A-1380-1CC1-79AE3549B70C}"/>
              </a:ext>
            </a:extLst>
          </p:cNvPr>
          <p:cNvSpPr/>
          <p:nvPr userDrawn="1"/>
        </p:nvSpPr>
        <p:spPr>
          <a:xfrm rot="16200000">
            <a:off x="462533" y="3589732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820F791-B55A-8DF3-E9C3-DEA9E9C0BEC0}"/>
              </a:ext>
            </a:extLst>
          </p:cNvPr>
          <p:cNvSpPr>
            <a:spLocks noGrp="1"/>
          </p:cNvSpPr>
          <p:nvPr>
            <p:ph type="dt" sz="half" idx="42"/>
          </p:nvPr>
        </p:nvSpPr>
        <p:spPr/>
        <p:txBody>
          <a:bodyPr/>
          <a:lstStyle/>
          <a:p>
            <a:pPr>
              <a:defRPr/>
            </a:pPr>
            <a:fld id="{289D0A07-E2F3-D948-A266-456AF711A3C7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0729F27-36E7-35AC-B79B-23F12C3C0496}"/>
              </a:ext>
            </a:extLst>
          </p:cNvPr>
          <p:cNvSpPr>
            <a:spLocks noGrp="1"/>
          </p:cNvSpPr>
          <p:nvPr>
            <p:ph type="ftr" sz="quarter" idx="43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BE949B0-53E8-8ECF-9332-CAC08FBE7E60}"/>
              </a:ext>
            </a:extLst>
          </p:cNvPr>
          <p:cNvSpPr>
            <a:spLocks noGrp="1"/>
          </p:cNvSpPr>
          <p:nvPr>
            <p:ph type="sldNum" sz="quarter" idx="44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245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photo-left-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5698E98C-5EF4-E02E-4D04-D17E225EFB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429" b="4126"/>
          <a:stretch/>
        </p:blipFill>
        <p:spPr>
          <a:xfrm>
            <a:off x="8362184" y="2425441"/>
            <a:ext cx="3829816" cy="44325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84E48D-8A24-7C48-B59C-D2F648C00A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C79311F-2C3F-C507-E765-5D7DA5DEDA8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242816" cy="6858000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B9480AD7-FFD4-EBEA-C887-D6921331046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1856" y="6254496"/>
            <a:ext cx="3502152" cy="603504"/>
          </a:xfrm>
          <a:noFill/>
          <a:ln>
            <a:noFill/>
          </a:ln>
        </p:spPr>
        <p:txBody>
          <a:bodyPr lIns="0" tIns="0" rIns="0" bIns="137160" anchor="b" anchorCtr="0">
            <a:noAutofit/>
          </a:bodyPr>
          <a:lstStyle>
            <a:lvl1pPr marL="0" indent="0" algn="l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614BAE17-7F11-EB6F-1C51-5B3FF6C652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7217" y="365760"/>
            <a:ext cx="5760720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B8A6A485-675C-EE94-911E-0B54B90E683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157217" y="822960"/>
            <a:ext cx="5760720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8" name="Picture 17" descr="Logo, company name&#10;&#10;AI-generated content may be incorrect.">
            <a:extLst>
              <a:ext uri="{FF2B5EF4-FFF2-40B4-BE49-F238E27FC236}">
                <a16:creationId xmlns:a16="http://schemas.microsoft.com/office/drawing/2014/main" id="{3A04F070-8450-0E87-18DD-3192DA8CDC2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576" y="347472"/>
            <a:ext cx="415981" cy="415981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8F951B0-68BF-2192-D399-475E494C0592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447424" y="1700784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B9827FE2-9D0B-A5AD-BAFA-F72DC18F31C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447426" y="2325817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41A4D8-AE7D-2DE6-B0CA-43D09F97FEC4}"/>
              </a:ext>
            </a:extLst>
          </p:cNvPr>
          <p:cNvSpPr/>
          <p:nvPr userDrawn="1"/>
        </p:nvSpPr>
        <p:spPr>
          <a:xfrm rot="16200000">
            <a:off x="4714497" y="2102108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600CE08-B13C-E59B-FBAD-E6C38D06A2B1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447424" y="4668584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AD938516-005A-EF48-88B3-4A3A61AF594C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447426" y="5293617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F86095-AE0D-275B-D134-0696CF70918D}"/>
              </a:ext>
            </a:extLst>
          </p:cNvPr>
          <p:cNvSpPr/>
          <p:nvPr userDrawn="1"/>
        </p:nvSpPr>
        <p:spPr>
          <a:xfrm rot="16200000">
            <a:off x="4714497" y="5069908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9B698B8A-3C1A-BCD7-104F-5ED3C11432B0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447424" y="3188408"/>
            <a:ext cx="5470513" cy="596900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 marL="0" indent="0">
              <a:buNone/>
              <a:defRPr sz="2400" b="1" i="0" spc="-50" baseline="0">
                <a:solidFill>
                  <a:schemeClr val="tx2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9402C06F-000D-03EE-5EF2-6F903053076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5447426" y="3813441"/>
            <a:ext cx="5470511" cy="6963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A60C1D-8AE1-014F-A846-87B67F7C9205}"/>
              </a:ext>
            </a:extLst>
          </p:cNvPr>
          <p:cNvSpPr/>
          <p:nvPr userDrawn="1"/>
        </p:nvSpPr>
        <p:spPr>
          <a:xfrm rot="16200000">
            <a:off x="4714497" y="3589732"/>
            <a:ext cx="896112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77705BBE-9146-D4F3-393A-D16CB1EA85F1}"/>
              </a:ext>
            </a:extLst>
          </p:cNvPr>
          <p:cNvSpPr>
            <a:spLocks noGrp="1"/>
          </p:cNvSpPr>
          <p:nvPr>
            <p:ph type="sldNum" sz="quarter" idx="46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883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photo-right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C05AC3D5-5EFB-46A1-48B0-7DE42AE176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r="21412" b="3671"/>
          <a:stretch/>
        </p:blipFill>
        <p:spPr>
          <a:xfrm>
            <a:off x="4103005" y="2425441"/>
            <a:ext cx="3476609" cy="4453623"/>
          </a:xfrm>
          <a:prstGeom prst="rect">
            <a:avLst/>
          </a:prstGeom>
        </p:spPr>
      </p:pic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4092E7B-EB81-9C0D-8F1F-0FB83D8AC76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3702" y="1700784"/>
            <a:ext cx="5751575" cy="4242816"/>
          </a:xfrm>
        </p:spPr>
        <p:txBody>
          <a:bodyPr>
            <a:noAutofit/>
          </a:bodyPr>
          <a:lstStyle>
            <a:lvl1pPr>
              <a:defRPr spc="-20" baseline="0">
                <a:solidFill>
                  <a:schemeClr val="tx1"/>
                </a:solidFill>
              </a:defRPr>
            </a:lvl1pPr>
            <a:lvl2pPr>
              <a:defRPr sz="1600" spc="-20" baseline="0">
                <a:solidFill>
                  <a:schemeClr val="tx1"/>
                </a:solidFill>
              </a:defRPr>
            </a:lvl2pPr>
            <a:lvl3pPr>
              <a:defRPr spc="-20" baseline="0">
                <a:solidFill>
                  <a:schemeClr val="tx1"/>
                </a:solidFill>
              </a:defRPr>
            </a:lvl3pPr>
            <a:lvl4pPr>
              <a:defRPr spc="-20" baseline="0">
                <a:solidFill>
                  <a:schemeClr val="tx1"/>
                </a:solidFill>
              </a:defRPr>
            </a:lvl4pPr>
            <a:lvl5pPr>
              <a:defRPr spc="-2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2BB331D-3283-1926-DB5A-5D22443CFE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5F61D50-E0EA-DD3E-9A15-5F1540B241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398" y="365760"/>
            <a:ext cx="5751575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C589D903-C7CC-24AC-FE3E-DBF6FBD21EA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4399" y="820351"/>
            <a:ext cx="5751575" cy="596900"/>
          </a:xfrm>
        </p:spPr>
        <p:txBody>
          <a:bodyPr/>
          <a:lstStyle>
            <a:lvl1pPr marL="0" indent="0">
              <a:buNone/>
              <a:defRPr spc="-2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subheading (optional)</a:t>
            </a:r>
          </a:p>
        </p:txBody>
      </p:sp>
      <p:pic>
        <p:nvPicPr>
          <p:cNvPr id="13" name="Picture 12" descr="Logo, company name&#10;&#10;AI-generated content may be incorrect.">
            <a:extLst>
              <a:ext uri="{FF2B5EF4-FFF2-40B4-BE49-F238E27FC236}">
                <a16:creationId xmlns:a16="http://schemas.microsoft.com/office/drawing/2014/main" id="{1D58EF1F-7C81-3196-E6F7-D0C92C5218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" y="345185"/>
            <a:ext cx="415981" cy="415981"/>
          </a:xfrm>
          <a:prstGeom prst="rect">
            <a:avLst/>
          </a:prstGeom>
        </p:spPr>
      </p:pic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FC8B54C3-472A-4B45-CECF-57ABE3B649A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83424" y="0"/>
            <a:ext cx="4242816" cy="6858000"/>
          </a:xfrm>
          <a:prstGeom prst="rect">
            <a:avLst/>
          </a:prstGeom>
          <a:solidFill>
            <a:srgbClr val="C3CAD1"/>
          </a:solidFill>
          <a:ln>
            <a:noFill/>
          </a:ln>
        </p:spPr>
        <p:txBody>
          <a:bodyPr lIns="0" tIns="3657600" anchor="t"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4AA3BFD7-9096-F068-222A-2881944B7B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55280" y="6254496"/>
            <a:ext cx="3502152" cy="603504"/>
          </a:xfrm>
          <a:noFill/>
          <a:ln>
            <a:noFill/>
          </a:ln>
        </p:spPr>
        <p:txBody>
          <a:bodyPr lIns="0" tIns="0" rIns="0" bIns="137160" anchor="b" anchorCtr="0">
            <a:noAutofit/>
          </a:bodyPr>
          <a:lstStyle>
            <a:lvl1pPr marL="0" indent="0" algn="r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optional caption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B91485E-E19F-6302-348B-C0C66564B455}"/>
              </a:ext>
            </a:extLst>
          </p:cNvPr>
          <p:cNvSpPr>
            <a:spLocks noGrp="1"/>
          </p:cNvSpPr>
          <p:nvPr>
            <p:ph type="dt" sz="half" idx="39"/>
          </p:nvPr>
        </p:nvSpPr>
        <p:spPr/>
        <p:txBody>
          <a:bodyPr/>
          <a:lstStyle/>
          <a:p>
            <a:pPr>
              <a:defRPr/>
            </a:pPr>
            <a:fld id="{E883AD41-F0AC-594A-9FEC-EA2967E22ED7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72EDEEF-46E0-9A6F-15BB-EA74A6A8B232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F5603C5-F7E9-135D-08CF-E5B794439925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64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04058F-D2D1-26D0-EB49-9010DA209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264" y="306022"/>
            <a:ext cx="10853928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889ED-333F-2A3E-CA42-C76F3A9D8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5924" y="1700784"/>
            <a:ext cx="10360152" cy="42976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86C5C5-BA40-ED91-0B8F-3E5B695BC2FA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4394AAFE-E3DF-B28D-63BF-3EFB9EF59B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CE553BB-E886-DE6F-F16C-696C36EA85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accent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D2696730-93A2-1C40-A288-6C0ADF526623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7D89A822-DC7D-79CA-3EF6-AF26B05C52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accent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206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747" r:id="rId2"/>
    <p:sldLayoutId id="2147483748" r:id="rId3"/>
    <p:sldLayoutId id="2147483964" r:id="rId4"/>
    <p:sldLayoutId id="2147483965" r:id="rId5"/>
    <p:sldLayoutId id="2147483785" r:id="rId6"/>
    <p:sldLayoutId id="2147483814" r:id="rId7"/>
    <p:sldLayoutId id="2147483816" r:id="rId8"/>
    <p:sldLayoutId id="2147483786" r:id="rId9"/>
    <p:sldLayoutId id="2147483787" r:id="rId10"/>
    <p:sldLayoutId id="2147483742" r:id="rId11"/>
    <p:sldLayoutId id="2147483744" r:id="rId12"/>
    <p:sldLayoutId id="2147483781" r:id="rId13"/>
    <p:sldLayoutId id="2147483784" r:id="rId14"/>
    <p:sldLayoutId id="2147483756" r:id="rId15"/>
    <p:sldLayoutId id="2147483759" r:id="rId16"/>
    <p:sldLayoutId id="2147483791" r:id="rId17"/>
    <p:sldLayoutId id="2147483788" r:id="rId18"/>
    <p:sldLayoutId id="2147483778" r:id="rId19"/>
    <p:sldLayoutId id="2147483813" r:id="rId20"/>
    <p:sldLayoutId id="2147483815" r:id="rId21"/>
    <p:sldLayoutId id="2147483864" r:id="rId22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b="1" i="0" kern="1200" spc="-50" baseline="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tabLst/>
        <a:defRPr sz="20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6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04058F-D2D1-26D0-EB49-9010DA209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264" y="306022"/>
            <a:ext cx="10853928" cy="433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9889ED-333F-2A3E-CA42-C76F3A9D8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5924" y="1700784"/>
            <a:ext cx="10360152" cy="42976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DF5A06-F641-5EC3-D719-B34F1834A66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0050" y="0"/>
            <a:ext cx="361950" cy="6858000"/>
          </a:xfrm>
          <a:prstGeom prst="rect">
            <a:avLst/>
          </a:prstGeom>
        </p:spPr>
      </p:pic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F04EE99E-B369-AEF4-31C2-D04F8CDD0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0050" y="6356350"/>
            <a:ext cx="358919" cy="36512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F4BAA12D-5F28-3140-935A-44BF4B54B6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8FD664DD-4B4F-B6F9-44D8-026688A69C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357618"/>
            <a:ext cx="675368" cy="365760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900" smtClean="0">
                <a:solidFill>
                  <a:schemeClr val="accent1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BC968A07-0B94-C142-9CC9-B25991A27E9B}" type="datetime1">
              <a:rPr lang="en-US" smtClean="0"/>
              <a:t>8/5/2026</a:t>
            </a:fld>
            <a:endParaRPr lang="en-US" dirty="0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E736E786-2843-9B52-0847-6BFC3D1CBC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3212" y="6356350"/>
            <a:ext cx="4542643" cy="365760"/>
          </a:xfrm>
          <a:prstGeom prst="rect">
            <a:avLst/>
          </a:prstGeom>
        </p:spPr>
        <p:txBody>
          <a:bodyPr lIns="0" tIns="0" rIns="0" bIns="0" anchor="b"/>
          <a:lstStyle>
            <a:lvl1pPr marL="0" algn="l" defTabSz="914400" rtl="0" eaLnBrk="1" latinLnBrk="0" hangingPunct="1">
              <a:defRPr lang="en-US" sz="900" kern="1200" smtClean="0">
                <a:solidFill>
                  <a:schemeClr val="accent1"/>
                </a:solidFill>
                <a:latin typeface="Helvetica" charset="0"/>
                <a:ea typeface="+mn-ea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Presenter Name | Presentation Title or Meeting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648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5" r:id="rId2"/>
    <p:sldLayoutId id="2147483716" r:id="rId3"/>
    <p:sldLayoutId id="2147483970" r:id="rId4"/>
    <p:sldLayoutId id="2147483971" r:id="rId5"/>
    <p:sldLayoutId id="2147483972" r:id="rId6"/>
    <p:sldLayoutId id="2147483973" r:id="rId7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b="1" i="0" kern="1200" spc="-50" baseline="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tabLst/>
        <a:defRPr sz="20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6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chemeClr val="accent1"/>
        </a:buClr>
        <a:buFont typeface="Arial" panose="020B0604020202020204" pitchFamily="34" charset="0"/>
        <a:buChar char="•"/>
        <a:defRPr sz="1400" kern="1200" spc="-20" baseline="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69230-1F0C-F08B-F8D1-4F09BE982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530888"/>
            <a:ext cx="10003536" cy="2388558"/>
          </a:xfrm>
        </p:spPr>
        <p:txBody>
          <a:bodyPr>
            <a:noAutofit/>
          </a:bodyPr>
          <a:lstStyle/>
          <a:p>
            <a:r>
              <a:rPr lang="en-US" sz="3600" dirty="0"/>
              <a:t>Design of a Multiple-Output Voltage Generator PCB for a Comprehensive Verification of the PSEC6, a 1-ps Resolution Mixed-Signal ASIC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3C9EA7-4287-6D04-62E1-63AD0BECCB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1" y="5115756"/>
            <a:ext cx="10003536" cy="278477"/>
          </a:xfrm>
        </p:spPr>
        <p:txBody>
          <a:bodyPr/>
          <a:lstStyle/>
          <a:p>
            <a:r>
              <a:rPr lang="en-US" dirty="0"/>
              <a:t>Hector Daniel Rico-Aniles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95ACB3-3E13-857E-398C-1BB7A3C1FF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399" y="5394233"/>
            <a:ext cx="10003537" cy="278476"/>
          </a:xfrm>
        </p:spPr>
        <p:txBody>
          <a:bodyPr/>
          <a:lstStyle/>
          <a:p>
            <a:r>
              <a:rPr lang="en-US" dirty="0"/>
              <a:t>PhD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4DF9DFB-54E9-184A-7F50-BF325F79EA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4400" y="2175056"/>
            <a:ext cx="10003536" cy="236324"/>
          </a:xfrm>
        </p:spPr>
        <p:txBody>
          <a:bodyPr/>
          <a:lstStyle/>
          <a:p>
            <a:r>
              <a:rPr lang="en-US" dirty="0"/>
              <a:t>Aug 6,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3E969E-56D0-80EB-16B6-D816347D822F}"/>
              </a:ext>
            </a:extLst>
          </p:cNvPr>
          <p:cNvSpPr txBox="1"/>
          <p:nvPr/>
        </p:nvSpPr>
        <p:spPr>
          <a:xfrm>
            <a:off x="8394700" y="129632"/>
            <a:ext cx="33845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FERMILAB-SLIDES-26-0148-V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308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D6DC2-C902-3BD1-46FC-A441AFCD0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FD47E21-2E0B-8131-EF04-2EFEAEEF1053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42571" y="1232768"/>
            <a:ext cx="4158339" cy="398692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Provides 1.2V, 2x 2.5V and 2x 5V power voltages. Using AMS1117 voltage regulator IC.</a:t>
            </a:r>
          </a:p>
          <a:p>
            <a:endParaRPr lang="en-US" dirty="0"/>
          </a:p>
          <a:p>
            <a:r>
              <a:rPr lang="en-US" dirty="0"/>
              <a:t>Three ICs (TXB0108) provide 24 level shifted pins for communication.  </a:t>
            </a:r>
          </a:p>
          <a:p>
            <a:endParaRPr lang="en-US" dirty="0"/>
          </a:p>
          <a:p>
            <a:r>
              <a:rPr lang="en-US" dirty="0"/>
              <a:t>These ICs were are not good with long wires and traces.</a:t>
            </a:r>
          </a:p>
          <a:p>
            <a:endParaRPr lang="en-US" dirty="0"/>
          </a:p>
          <a:p>
            <a:r>
              <a:rPr lang="en-US" dirty="0"/>
              <a:t>The board can be battery powered.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B718647-24A1-B466-D7D4-73693FF47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8157031" cy="433527"/>
          </a:xfrm>
        </p:spPr>
        <p:txBody>
          <a:bodyPr/>
          <a:lstStyle/>
          <a:p>
            <a:r>
              <a:rPr lang="en-US" dirty="0"/>
              <a:t>Power and Biasing Board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D3D28-B08B-257A-2F4D-8663E5B5041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BB3033-CF47-9649-C4DA-6114EC3936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760833" y="464848"/>
            <a:ext cx="5031872" cy="656771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5719AA30-AB70-DF1D-48F0-83776276C19F}"/>
              </a:ext>
            </a:extLst>
          </p:cNvPr>
          <p:cNvSpPr txBox="1">
            <a:spLocks/>
          </p:cNvSpPr>
          <p:nvPr/>
        </p:nvSpPr>
        <p:spPr>
          <a:xfrm>
            <a:off x="6516914" y="6492240"/>
            <a:ext cx="4129714" cy="245493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1200" kern="1200" spc="-20" baseline="0">
                <a:solidFill>
                  <a:schemeClr val="accent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Figure 7 Power and biasing board.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47CB17-9BF7-ACB9-BE05-CD7A26CDC0A5}"/>
              </a:ext>
            </a:extLst>
          </p:cNvPr>
          <p:cNvSpPr/>
          <p:nvPr/>
        </p:nvSpPr>
        <p:spPr>
          <a:xfrm>
            <a:off x="8165592" y="1453896"/>
            <a:ext cx="1618488" cy="694944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E08A19-FFD5-82B1-9DD1-C9BC6872E6F7}"/>
              </a:ext>
            </a:extLst>
          </p:cNvPr>
          <p:cNvSpPr/>
          <p:nvPr/>
        </p:nvSpPr>
        <p:spPr>
          <a:xfrm>
            <a:off x="8961120" y="4462272"/>
            <a:ext cx="1874520" cy="1289304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89B43A-08C6-8ACA-8A16-399A13FACECF}"/>
              </a:ext>
            </a:extLst>
          </p:cNvPr>
          <p:cNvSpPr txBox="1"/>
          <p:nvPr/>
        </p:nvSpPr>
        <p:spPr>
          <a:xfrm>
            <a:off x="8681861" y="1910961"/>
            <a:ext cx="2433038" cy="846386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900" b="1" dirty="0">
                <a:solidFill>
                  <a:schemeClr val="accent6"/>
                </a:solidFill>
                <a:latin typeface="Helvetica" pitchFamily="2" charset="0"/>
              </a:rPr>
              <a:t>Power outputs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969103-CB25-137D-B4B5-26ACABDEA6E9}"/>
              </a:ext>
            </a:extLst>
          </p:cNvPr>
          <p:cNvSpPr txBox="1"/>
          <p:nvPr/>
        </p:nvSpPr>
        <p:spPr>
          <a:xfrm>
            <a:off x="8796475" y="3890274"/>
            <a:ext cx="2203809" cy="846386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900" b="1" dirty="0">
                <a:solidFill>
                  <a:schemeClr val="accent6"/>
                </a:solidFill>
                <a:latin typeface="Helvetica" pitchFamily="2" charset="0"/>
              </a:rPr>
              <a:t>Level Shifter</a:t>
            </a:r>
          </a:p>
        </p:txBody>
      </p:sp>
    </p:spTree>
    <p:extLst>
      <p:ext uri="{BB962C8B-B14F-4D97-AF65-F5344CB8AC3E}">
        <p14:creationId xmlns:p14="http://schemas.microsoft.com/office/powerpoint/2010/main" val="2410515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E4A5C1E-4612-B60B-4C33-4DCDEA3D0A7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467343" y="6482195"/>
            <a:ext cx="3194050" cy="290296"/>
          </a:xfrm>
        </p:spPr>
        <p:txBody>
          <a:bodyPr/>
          <a:lstStyle/>
          <a:p>
            <a:r>
              <a:rPr lang="en-US" dirty="0"/>
              <a:t>Figure 8 Adafruit  ESP32-S3 TFT feather board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4440EC-2A68-7E47-97BB-41AD9A5D366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66057" y="1424192"/>
            <a:ext cx="7552944" cy="4762543"/>
          </a:xfrm>
        </p:spPr>
        <p:txBody>
          <a:bodyPr/>
          <a:lstStyle/>
          <a:p>
            <a:r>
              <a:rPr lang="en-US" dirty="0"/>
              <a:t>The system requires a digital device (microcontroller, microprocessor, or FPGA) to interface between the GUI in the computer and the hardware (DACs) on the power and biasing board and the PSEC6 chip. </a:t>
            </a:r>
          </a:p>
          <a:p>
            <a:endParaRPr lang="en-US" dirty="0"/>
          </a:p>
          <a:p>
            <a:r>
              <a:rPr lang="en-US" dirty="0"/>
              <a:t>The Adafruit Feather ESP32-S3 </a:t>
            </a:r>
            <a:r>
              <a:rPr lang="en-US" dirty="0" err="1"/>
              <a:t>RevTFT</a:t>
            </a:r>
            <a:r>
              <a:rPr lang="en-US" dirty="0"/>
              <a:t>. It uses UART to communicate with the GUI, I2C to control the DACS, and SPI to send commands to PSEC6. See appendix 3 for pins used for I2C and SPI</a:t>
            </a:r>
          </a:p>
          <a:p>
            <a:endParaRPr lang="en-US" dirty="0"/>
          </a:p>
          <a:p>
            <a:r>
              <a:rPr lang="en-US" dirty="0"/>
              <a:t>Hardware description to implement I2C on an FPGA is being developed.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6C7E016-A654-B7ED-350C-5BA67FE6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9869716" cy="433527"/>
          </a:xfrm>
        </p:spPr>
        <p:txBody>
          <a:bodyPr/>
          <a:lstStyle/>
          <a:p>
            <a:r>
              <a:rPr lang="en-US" dirty="0"/>
              <a:t>Digital Device for the Multiple-Output Voltage Generator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F78B2-07B9-546D-A48B-F0558595A9C8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2" name="Picture 1" descr="Adafruit ESP32-S3 Reverse TFT Feather - Opencircuit">
            <a:extLst>
              <a:ext uri="{FF2B5EF4-FFF2-40B4-BE49-F238E27FC236}">
                <a16:creationId xmlns:a16="http://schemas.microsoft.com/office/drawing/2014/main" id="{EFD6C4E4-3576-5407-7AD6-92CCCDFFDF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303" t="28154" r="13188" b="27590"/>
          <a:stretch>
            <a:fillRect/>
          </a:stretch>
        </p:blipFill>
        <p:spPr>
          <a:xfrm rot="5400000">
            <a:off x="7519561" y="2666093"/>
            <a:ext cx="4905829" cy="227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090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E4A5C1E-4612-B60B-4C33-4DCDEA3D0A7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973568" y="6470988"/>
            <a:ext cx="2630312" cy="290296"/>
          </a:xfrm>
        </p:spPr>
        <p:txBody>
          <a:bodyPr/>
          <a:lstStyle/>
          <a:p>
            <a:r>
              <a:rPr lang="en-US" dirty="0"/>
              <a:t>Figure 9 Graphical User Interface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4440EC-2A68-7E47-97BB-41AD9A5D366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4398" y="1047728"/>
            <a:ext cx="5623893" cy="4762543"/>
          </a:xfrm>
        </p:spPr>
        <p:txBody>
          <a:bodyPr/>
          <a:lstStyle/>
          <a:p>
            <a:r>
              <a:rPr lang="en-US" dirty="0"/>
              <a:t>The GUI was written in C using GTK4, a Linux-based widget library. </a:t>
            </a:r>
          </a:p>
          <a:p>
            <a:endParaRPr lang="en-US" dirty="0"/>
          </a:p>
          <a:p>
            <a:r>
              <a:rPr lang="en-US" dirty="0"/>
              <a:t>It was compiled for Windows and Linux OS.</a:t>
            </a:r>
          </a:p>
          <a:p>
            <a:endParaRPr lang="en-US" dirty="0"/>
          </a:p>
          <a:p>
            <a:r>
              <a:rPr lang="en-US" dirty="0"/>
              <a:t>When running it on Windows all .</a:t>
            </a:r>
            <a:r>
              <a:rPr lang="en-US" dirty="0" err="1"/>
              <a:t>dll</a:t>
            </a:r>
            <a:r>
              <a:rPr lang="en-US" dirty="0"/>
              <a:t> files must be on the same folder as the executable.</a:t>
            </a:r>
          </a:p>
          <a:p>
            <a:endParaRPr lang="en-US" dirty="0"/>
          </a:p>
          <a:p>
            <a:r>
              <a:rPr lang="en-US" dirty="0"/>
              <a:t>It sends the data through RS232 port.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It has three main sections</a:t>
            </a:r>
          </a:p>
          <a:p>
            <a:r>
              <a:rPr lang="en-US" dirty="0"/>
              <a:t>COM port configuration,</a:t>
            </a:r>
          </a:p>
          <a:p>
            <a:r>
              <a:rPr lang="en-US" dirty="0"/>
              <a:t>Channel voltage adjustment, and</a:t>
            </a:r>
          </a:p>
          <a:p>
            <a:r>
              <a:rPr lang="en-US" dirty="0"/>
              <a:t>SPI communication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6C7E016-A654-B7ED-350C-5BA67FE6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8157031" cy="433527"/>
          </a:xfrm>
        </p:spPr>
        <p:txBody>
          <a:bodyPr/>
          <a:lstStyle/>
          <a:p>
            <a:r>
              <a:rPr lang="en-US" dirty="0"/>
              <a:t>Graphical User Interface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F78B2-07B9-546D-A48B-F0558595A9C8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DC0546-D370-C359-328D-3DD007A96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631" y="822217"/>
            <a:ext cx="3971080" cy="564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695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70D8F-615D-4713-5205-D745A6EC4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72B97DC-884A-5207-2077-CC0AD979EE4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375404" y="6211202"/>
            <a:ext cx="2630312" cy="290296"/>
          </a:xfrm>
        </p:spPr>
        <p:txBody>
          <a:bodyPr/>
          <a:lstStyle/>
          <a:p>
            <a:r>
              <a:rPr lang="en-US" dirty="0"/>
              <a:t>Figure 10 Channel control on GUI.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B382317-9C81-3980-DEB0-9569575537D0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4398" y="1047728"/>
            <a:ext cx="9966962" cy="476254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channels represent the reference voltage to be generated.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dirty="0"/>
              <a:t>In the text box get a floating-point voltage value between 0 and 5V.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dirty="0"/>
              <a:t>The up and down arrows, increase or decrease the voltage by 100µV.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dirty="0"/>
              <a:t>The off button sends a command to the DAC to connect its output to ground through an internal resistor.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dirty="0"/>
              <a:t>The UPDATE button sends the command to set the DAC output to the current voltage value on the textbox.  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6646D42-5C62-9B35-1FD8-FEEE04D0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8157031" cy="433527"/>
          </a:xfrm>
        </p:spPr>
        <p:txBody>
          <a:bodyPr/>
          <a:lstStyle/>
          <a:p>
            <a:r>
              <a:rPr lang="en-US" dirty="0"/>
              <a:t>Graphical User Interface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C8E945-2DA0-9AA4-7636-B0F8364AB4B5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8F7F496-3334-5728-6FDE-D6F6A113D5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920" y="5112913"/>
            <a:ext cx="5803280" cy="81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936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07C6C-0621-2849-7E9B-858D0C8F5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E97D4C4-A565-2545-D9F2-4C08C4426CB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950708" y="4290962"/>
            <a:ext cx="2630312" cy="290296"/>
          </a:xfrm>
        </p:spPr>
        <p:txBody>
          <a:bodyPr/>
          <a:lstStyle/>
          <a:p>
            <a:r>
              <a:rPr lang="en-US" dirty="0"/>
              <a:t>Figure 10 SPI on the GUI.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935B164-AE54-8542-F296-33AAD1FCA00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4398" y="2053569"/>
            <a:ext cx="5181602" cy="338711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SPI communication section represents the communication protocol of the digital device.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dirty="0"/>
              <a:t>It can send up to three bytes in a single click.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data is written as hexadecimal value.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there is a reading command, data received will be display on the labels at the bottom.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DD15CF6-94F9-1055-7D65-F1C41BFCC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8157031" cy="433527"/>
          </a:xfrm>
        </p:spPr>
        <p:txBody>
          <a:bodyPr/>
          <a:lstStyle/>
          <a:p>
            <a:r>
              <a:rPr lang="en-US" dirty="0"/>
              <a:t>Graphical User Interface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56D4D5-734C-2D94-6B8B-5EDA33DA8BD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345DAA-87BF-1283-BAEB-B884E7540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3647" y="1746504"/>
            <a:ext cx="5128936" cy="22692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62137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6C7E016-A654-B7ED-350C-5BA67FE6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8157031" cy="433527"/>
          </a:xfrm>
        </p:spPr>
        <p:txBody>
          <a:bodyPr/>
          <a:lstStyle/>
          <a:p>
            <a:r>
              <a:rPr lang="en-US" dirty="0"/>
              <a:t>Cost Comparison of Testing Setup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F78B2-07B9-546D-A48B-F0558595A9C8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15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00F8935-9D05-5F4C-D444-46FF45667E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597260"/>
              </p:ext>
            </p:extLst>
          </p:nvPr>
        </p:nvGraphicFramePr>
        <p:xfrm>
          <a:off x="6111240" y="1963250"/>
          <a:ext cx="5391912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6735">
                  <a:extLst>
                    <a:ext uri="{9D8B030D-6E8A-4147-A177-3AD203B41FA5}">
                      <a16:colId xmlns:a16="http://schemas.microsoft.com/office/drawing/2014/main" val="3408498120"/>
                    </a:ext>
                  </a:extLst>
                </a:gridCol>
                <a:gridCol w="1056363">
                  <a:extLst>
                    <a:ext uri="{9D8B030D-6E8A-4147-A177-3AD203B41FA5}">
                      <a16:colId xmlns:a16="http://schemas.microsoft.com/office/drawing/2014/main" val="1365505762"/>
                    </a:ext>
                  </a:extLst>
                </a:gridCol>
                <a:gridCol w="1187239">
                  <a:extLst>
                    <a:ext uri="{9D8B030D-6E8A-4147-A177-3AD203B41FA5}">
                      <a16:colId xmlns:a16="http://schemas.microsoft.com/office/drawing/2014/main" val="1324479561"/>
                    </a:ext>
                  </a:extLst>
                </a:gridCol>
                <a:gridCol w="981575">
                  <a:extLst>
                    <a:ext uri="{9D8B030D-6E8A-4147-A177-3AD203B41FA5}">
                      <a16:colId xmlns:a16="http://schemas.microsoft.com/office/drawing/2014/main" val="1783149375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PSEC6 (Summer 2026)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8907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Item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Unit Cost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Quantity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Total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1574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PCB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$70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$70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5397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DAC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$6.04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$72.48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62527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Adafruit ESP32-S3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$24.95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$24.95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1720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Level Shifter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$2.06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$6.18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38699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0805 Capacitors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$0.67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$16.08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95387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0805 resistors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$0.1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$1.2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3592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Voltage regulators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$0.3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$2.1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8949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Total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$192.99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7128888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E90D07B-D96F-5EB1-FE4F-F7F8AA4D5A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933811"/>
              </p:ext>
            </p:extLst>
          </p:nvPr>
        </p:nvGraphicFramePr>
        <p:xfrm>
          <a:off x="163576" y="1963250"/>
          <a:ext cx="5606288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9375">
                  <a:extLst>
                    <a:ext uri="{9D8B030D-6E8A-4147-A177-3AD203B41FA5}">
                      <a16:colId xmlns:a16="http://schemas.microsoft.com/office/drawing/2014/main" val="3408498120"/>
                    </a:ext>
                  </a:extLst>
                </a:gridCol>
                <a:gridCol w="1228345">
                  <a:extLst>
                    <a:ext uri="{9D8B030D-6E8A-4147-A177-3AD203B41FA5}">
                      <a16:colId xmlns:a16="http://schemas.microsoft.com/office/drawing/2014/main" val="1365505762"/>
                    </a:ext>
                  </a:extLst>
                </a:gridCol>
                <a:gridCol w="1170432">
                  <a:extLst>
                    <a:ext uri="{9D8B030D-6E8A-4147-A177-3AD203B41FA5}">
                      <a16:colId xmlns:a16="http://schemas.microsoft.com/office/drawing/2014/main" val="1324479561"/>
                    </a:ext>
                  </a:extLst>
                </a:gridCol>
                <a:gridCol w="1088136">
                  <a:extLst>
                    <a:ext uri="{9D8B030D-6E8A-4147-A177-3AD203B41FA5}">
                      <a16:colId xmlns:a16="http://schemas.microsoft.com/office/drawing/2014/main" val="1783149375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/>
                        <a:t>PSEC5 (Summer 2025)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8907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Item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Unit Cost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Quantity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Total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1574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NI PIXe-1662Q Chassis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$3450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$3,450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5397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NI PXIe-4141 SMU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$20,841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$20,841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62527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NI PXIe-4140 SMU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$12,350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$12,350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1720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Total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$36,641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7128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004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4440EC-2A68-7E47-97BB-41AD9A5D366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86382" y="1133855"/>
            <a:ext cx="10113265" cy="4762543"/>
          </a:xfrm>
        </p:spPr>
        <p:txBody>
          <a:bodyPr/>
          <a:lstStyle/>
          <a:p>
            <a:r>
              <a:rPr lang="en-US" dirty="0"/>
              <a:t>Two PCBs were designed to test a bare die wire bonded to the board and a packaged chip soldered. </a:t>
            </a:r>
          </a:p>
          <a:p>
            <a:r>
              <a:rPr lang="en-US" dirty="0"/>
              <a:t>A low-cost, open-source, and user-friendly testing setup was designed to test the PSEC6. It can run on batteries. </a:t>
            </a:r>
          </a:p>
          <a:p>
            <a:r>
              <a:rPr lang="en-US" dirty="0"/>
              <a:t>It features a multiple-output voltage generator capable of supplying 1.2V, 2.5V, and 5V supply voltages and twelve adjustable reference voltages. </a:t>
            </a:r>
          </a:p>
          <a:p>
            <a:r>
              <a:rPr lang="en-US" dirty="0"/>
              <a:t>It features a GUI to adjust the reference voltages and to send hexadecimal commands to PSEC6 to operate it. </a:t>
            </a:r>
          </a:p>
          <a:p>
            <a:r>
              <a:rPr lang="en-US" dirty="0"/>
              <a:t>Level shifters did not work as expected using jumper wires to connect to them. They are better for onboard connection.</a:t>
            </a:r>
          </a:p>
          <a:p>
            <a:r>
              <a:rPr lang="en-US" dirty="0"/>
              <a:t>The cost of the testing setup was reduced from ~$36,000, when PSEC5 was tested, to ~$200. 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6C7E016-A654-B7ED-350C-5BA67FE6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8157031" cy="433527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F78B2-07B9-546D-A48B-F0558595A9C8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274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997D4-2A40-9AE1-2A8C-D6D84B4BE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6CC4790-C985-04F8-DC25-8721262D6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8157031" cy="433527"/>
          </a:xfrm>
        </p:spPr>
        <p:txBody>
          <a:bodyPr/>
          <a:lstStyle/>
          <a:p>
            <a:r>
              <a:rPr lang="en-US" dirty="0"/>
              <a:t>Future Work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C11D4C-3AEE-7DE9-E44E-93BA0B1E668A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476DB3-F3D4-59E5-BB69-014E7D569F00}"/>
              </a:ext>
            </a:extLst>
          </p:cNvPr>
          <p:cNvSpPr/>
          <p:nvPr/>
        </p:nvSpPr>
        <p:spPr>
          <a:xfrm>
            <a:off x="2984055" y="732189"/>
            <a:ext cx="51550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Testing of PSEC6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813CA2-2F4B-B86E-9623-5FFDCCE61F65}"/>
              </a:ext>
            </a:extLst>
          </p:cNvPr>
          <p:cNvSpPr txBox="1"/>
          <p:nvPr/>
        </p:nvSpPr>
        <p:spPr>
          <a:xfrm>
            <a:off x="499651" y="1596072"/>
            <a:ext cx="10244549" cy="5170646"/>
          </a:xfrm>
          <a:prstGeom prst="rect">
            <a:avLst/>
          </a:prstGeom>
          <a:noFill/>
        </p:spPr>
        <p:txBody>
          <a:bodyPr wrap="square" lIns="365760" tIns="274320" rIns="365760" bIns="274320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b="1" dirty="0">
                <a:latin typeface="Helvetica" pitchFamily="2" charset="0"/>
              </a:rPr>
              <a:t>Suggested modification to the power and biasing board.</a:t>
            </a:r>
            <a:endParaRPr lang="en-US" sz="2000" dirty="0">
              <a:latin typeface="Helvetica" pitchFamily="2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Fix digital channel labels.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Replace level shifters with a more powerful chip that handles longer cables and traces and lower voltage level for the input. (TSB0108E??)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Replace through hole capacitor by SMD.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Add onboard on/off physical switches.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Remove pin headers place holder next to the DACs.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Add more and better distributed ground pins.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Add a header connector and a switch to select between on-board battery and external power supply.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Add pull up resistors for the software I2C pins or a MUX to use a single I2C bus. 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Helvetica" pitchFamily="2" charset="0"/>
              </a:rPr>
              <a:t>Add current sensing capabilities (</a:t>
            </a:r>
            <a:r>
              <a:rPr lang="en-US" sz="2000" dirty="0" err="1">
                <a:latin typeface="Helvetica" pitchFamily="2" charset="0"/>
              </a:rPr>
              <a:t>nAs</a:t>
            </a:r>
            <a:r>
              <a:rPr lang="en-US" sz="2000" dirty="0">
                <a:latin typeface="Helvetica" pitchFamily="2" charset="0"/>
              </a:rPr>
              <a:t>  to ~10mA) for the output voltages. </a:t>
            </a:r>
            <a:endParaRPr lang="en-US" sz="2000" b="1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104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4440EC-2A68-7E47-97BB-41AD9A5D366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4398" y="1700784"/>
            <a:ext cx="10276115" cy="340824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To the University of Chicago and Fermilab PSEC5 and PSEC6 research group.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manuscript has been authored by </a:t>
            </a:r>
            <a:r>
              <a:rPr lang="en-US" dirty="0" err="1"/>
              <a:t>FermiForward</a:t>
            </a:r>
            <a:r>
              <a:rPr lang="en-US" dirty="0"/>
              <a:t> Discovery Group, LLC under Contract No. 89243024CSC000002 with the U.S. Department of Energy, Office of Science, Office of High Energy Physics.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work was supported in part by the U.S. Department of Energy, Office of Science, Office of Workforce Development for Teachers and Scientists (WDTS) under the Visiting Faculty Program (VFP).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6C7E016-A654-B7ED-350C-5BA67FE6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8157031" cy="433527"/>
          </a:xfrm>
        </p:spPr>
        <p:txBody>
          <a:bodyPr/>
          <a:lstStyle/>
          <a:p>
            <a:r>
              <a:rPr lang="en-US" dirty="0"/>
              <a:t>Acknowledgement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F78B2-07B9-546D-A48B-F0558595A9C8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7764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F78B2-07B9-546D-A48B-F0558595A9C8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FBCF72B-BD65-606A-B13B-2A5315F9F619}"/>
              </a:ext>
            </a:extLst>
          </p:cNvPr>
          <p:cNvSpPr/>
          <p:nvPr/>
        </p:nvSpPr>
        <p:spPr>
          <a:xfrm>
            <a:off x="1597041" y="1824335"/>
            <a:ext cx="865044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Thank you for your attention!</a:t>
            </a:r>
          </a:p>
          <a:p>
            <a:pPr algn="ctr"/>
            <a:endParaRPr lang="en-US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Questions?</a:t>
            </a:r>
          </a:p>
        </p:txBody>
      </p:sp>
      <p:pic>
        <p:nvPicPr>
          <p:cNvPr id="9" name="Picture 8" descr="To Get the Most Out of Your Team, Ask Better Questions - Business HorsePower">
            <a:extLst>
              <a:ext uri="{FF2B5EF4-FFF2-40B4-BE49-F238E27FC236}">
                <a16:creationId xmlns:a16="http://schemas.microsoft.com/office/drawing/2014/main" id="{965F7A68-F1D3-D217-BBB0-FEF1F21C6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33" y="2894992"/>
            <a:ext cx="3582162" cy="358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41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EB2DB3-F638-11AE-67E9-0F6EACB665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399" y="1700784"/>
            <a:ext cx="9994392" cy="4791456"/>
          </a:xfrm>
        </p:spPr>
        <p:txBody>
          <a:bodyPr/>
          <a:lstStyle/>
          <a:p>
            <a:r>
              <a:rPr lang="en-US" dirty="0"/>
              <a:t>Introduction</a:t>
            </a:r>
          </a:p>
          <a:p>
            <a:r>
              <a:rPr lang="en-US" dirty="0"/>
              <a:t>Wire bonded and packaged chip testing boards design</a:t>
            </a:r>
          </a:p>
          <a:p>
            <a:r>
              <a:rPr lang="en-US" dirty="0"/>
              <a:t>The multiple-output voltage generator system</a:t>
            </a:r>
          </a:p>
          <a:p>
            <a:r>
              <a:rPr lang="en-US" dirty="0"/>
              <a:t>The power and biasing board</a:t>
            </a:r>
          </a:p>
          <a:p>
            <a:r>
              <a:rPr lang="en-US" dirty="0"/>
              <a:t>The digital device</a:t>
            </a:r>
          </a:p>
          <a:p>
            <a:r>
              <a:rPr lang="en-US" dirty="0"/>
              <a:t>The graphical user interface</a:t>
            </a:r>
          </a:p>
          <a:p>
            <a:r>
              <a:rPr lang="en-US" dirty="0"/>
              <a:t>Cost comparison </a:t>
            </a:r>
          </a:p>
          <a:p>
            <a:r>
              <a:rPr lang="en-US" dirty="0"/>
              <a:t>Conclusions</a:t>
            </a:r>
          </a:p>
          <a:p>
            <a:r>
              <a:rPr lang="en-US" dirty="0"/>
              <a:t>Future work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1D8664-EB35-1797-2738-0416254DE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9994393" cy="433527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7F8FCF-8ED5-711F-B69E-2357E8266142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146381-3890-4283-B44D-51605DBED7D1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497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DFD50-5F54-9303-D553-FDA7E8C46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80003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6C7E016-A654-B7ED-350C-5BA67FE6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10607042" cy="433527"/>
          </a:xfrm>
        </p:spPr>
        <p:txBody>
          <a:bodyPr/>
          <a:lstStyle/>
          <a:p>
            <a:r>
              <a:rPr lang="en-US" dirty="0"/>
              <a:t>Appendix 1 – Wire Bonded Footprint Identification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F78B2-07B9-546D-A48B-F0558595A9C8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21</a:t>
            </a:fld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4D0FB39-FAAD-C43D-7C13-F4719DD34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67497"/>
              </p:ext>
            </p:extLst>
          </p:nvPr>
        </p:nvGraphicFramePr>
        <p:xfrm>
          <a:off x="2577465" y="1168144"/>
          <a:ext cx="5936358" cy="49263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4395">
                  <a:extLst>
                    <a:ext uri="{9D8B030D-6E8A-4147-A177-3AD203B41FA5}">
                      <a16:colId xmlns:a16="http://schemas.microsoft.com/office/drawing/2014/main" val="2048104518"/>
                    </a:ext>
                  </a:extLst>
                </a:gridCol>
                <a:gridCol w="1089660">
                  <a:extLst>
                    <a:ext uri="{9D8B030D-6E8A-4147-A177-3AD203B41FA5}">
                      <a16:colId xmlns:a16="http://schemas.microsoft.com/office/drawing/2014/main" val="3619510059"/>
                    </a:ext>
                  </a:extLst>
                </a:gridCol>
                <a:gridCol w="3972303">
                  <a:extLst>
                    <a:ext uri="{9D8B030D-6E8A-4147-A177-3AD203B41FA5}">
                      <a16:colId xmlns:a16="http://schemas.microsoft.com/office/drawing/2014/main" val="259632781"/>
                    </a:ext>
                  </a:extLst>
                </a:gridCol>
              </a:tblGrid>
              <a:tr h="17763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Designator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Chip label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Pads Connected to designator number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718140348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AVDD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W1, W5, W9, W13, W29, W33, W37, W41, W45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779922683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2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SIGNAL 8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W3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3894571597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3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SIGNAL 7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W7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3986416952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4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SIGNAL 6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W11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762677051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5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SIGNAL 5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W15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85309542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6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SIGNAL 4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W31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1879601459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7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SIGNAL 3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W35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685219187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8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SIGNAL 2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W39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804915161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9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SIGNAL 1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W43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490349551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10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DISCBIAS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W17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3913865257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11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29845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BUFFERBIAS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W19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3971864768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12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SPICLK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S5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3990754297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13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RESET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S6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12683578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14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POCI/MISO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S7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003125006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15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PICO/MISO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S9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1618705727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16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THRES1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W42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826708109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17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8509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READOUT1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E3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390196353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18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8509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READOUT2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E7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3987534516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19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THRES2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W38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396714802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20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8509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READOUT3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E11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874369900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21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7747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READBIAS2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E12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015553258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22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THRES3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W34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999299143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23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8509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READOUT4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E15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626711685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24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VCOVDD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E25, E26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3792136950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B9909A-2F0E-1107-06AC-7D1DEAE1FCF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2035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27E64-4EF7-29D9-9955-5EAB83726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9C92C-3152-4AFA-8E13-6BE3DC5EAF8C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22</a:t>
            </a:fld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3A6736D-1D34-7F35-0768-9BCEC85B79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303380"/>
              </p:ext>
            </p:extLst>
          </p:nvPr>
        </p:nvGraphicFramePr>
        <p:xfrm>
          <a:off x="2111120" y="964824"/>
          <a:ext cx="7215759" cy="53177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2844">
                  <a:extLst>
                    <a:ext uri="{9D8B030D-6E8A-4147-A177-3AD203B41FA5}">
                      <a16:colId xmlns:a16="http://schemas.microsoft.com/office/drawing/2014/main" val="2048104518"/>
                    </a:ext>
                  </a:extLst>
                </a:gridCol>
                <a:gridCol w="1324503">
                  <a:extLst>
                    <a:ext uri="{9D8B030D-6E8A-4147-A177-3AD203B41FA5}">
                      <a16:colId xmlns:a16="http://schemas.microsoft.com/office/drawing/2014/main" val="3619510059"/>
                    </a:ext>
                  </a:extLst>
                </a:gridCol>
                <a:gridCol w="4828412">
                  <a:extLst>
                    <a:ext uri="{9D8B030D-6E8A-4147-A177-3AD203B41FA5}">
                      <a16:colId xmlns:a16="http://schemas.microsoft.com/office/drawing/2014/main" val="259632781"/>
                    </a:ext>
                  </a:extLst>
                </a:gridCol>
              </a:tblGrid>
              <a:tr h="177630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Designator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Chip label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Pads Connected to designator number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718140348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25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7747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READBIAS1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E14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226419714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26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THRES4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W30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227156972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27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THRES5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W14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32437324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28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VCOCTRL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E29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4136464107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29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8509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READOUT5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E33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3617249682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30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8509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READOUT6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E37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739378936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31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8509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READOUT7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E41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63411200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32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AVDD25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E5, E9, E35, E39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40147188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33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8509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READOUT8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E45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1114851252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34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THRES6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W10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3523755379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35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THRES7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W6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1418634519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36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THRES8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W2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810584468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37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DIVIBIAS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W20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300068464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38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CPIBIAS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W21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448979481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39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REFCLK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E19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564075779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40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TRIGGEROUT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N7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3670489469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41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READCLK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N8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3700797203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42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70485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TRIGGERIN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N9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428505602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43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DVDD25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S3, S11, E18, N3, N11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78783990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44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DVDD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W22, W24, S1, S13, E22, E23, N1, N13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2842280140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W(4, 8, 12, 16, 18, 23, 25, 26, 27, 28, 32, 36, 40, 44), S(2, 4, 8, 10, 12),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4003784749"/>
                  </a:ext>
                </a:extLst>
              </a:tr>
              <a:tr h="266938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45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GND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E(1, 2, 3, 4, 6, 8, 10, 13, 16, 17, 21, 24, 27, 28, 30, 31, 32, 34, 36,</a:t>
                      </a:r>
                    </a:p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38, 40, 42, 43, 44),</a:t>
                      </a:r>
                    </a:p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N(2, 4, 6, 10, 12)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98158987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46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CSB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E20</a:t>
                      </a:r>
                      <a:endParaRPr lang="en-US" sz="1200" kern="10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3608961906"/>
                  </a:ext>
                </a:extLst>
              </a:tr>
              <a:tr h="93404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47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OUTCLK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Aft>
                          <a:spcPts val="15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N5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Cambria" panose="02040503050406030204" pitchFamily="18" charset="0"/>
                      </a:endParaRPr>
                    </a:p>
                  </a:txBody>
                  <a:tcPr marL="38912" marR="38598" marT="9728" marB="0"/>
                </a:tc>
                <a:extLst>
                  <a:ext uri="{0D108BD9-81ED-4DB2-BD59-A6C34878D82A}">
                    <a16:rowId xmlns:a16="http://schemas.microsoft.com/office/drawing/2014/main" val="140893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68924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6C7E016-A654-B7ED-350C-5BA67FE6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9267418" cy="433527"/>
          </a:xfrm>
        </p:spPr>
        <p:txBody>
          <a:bodyPr/>
          <a:lstStyle/>
          <a:p>
            <a:r>
              <a:rPr lang="en-US" dirty="0"/>
              <a:t>Appendix 2 – Package Pins Identification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F78B2-07B9-546D-A48B-F0558595A9C8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23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A4AC450-2D98-1C8B-3AEB-1303EE29B9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972057"/>
              </p:ext>
            </p:extLst>
          </p:nvPr>
        </p:nvGraphicFramePr>
        <p:xfrm>
          <a:off x="857527" y="1164590"/>
          <a:ext cx="9874051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8390">
                  <a:extLst>
                    <a:ext uri="{9D8B030D-6E8A-4147-A177-3AD203B41FA5}">
                      <a16:colId xmlns:a16="http://schemas.microsoft.com/office/drawing/2014/main" val="1788601310"/>
                    </a:ext>
                  </a:extLst>
                </a:gridCol>
                <a:gridCol w="1515091">
                  <a:extLst>
                    <a:ext uri="{9D8B030D-6E8A-4147-A177-3AD203B41FA5}">
                      <a16:colId xmlns:a16="http://schemas.microsoft.com/office/drawing/2014/main" val="3074539467"/>
                    </a:ext>
                  </a:extLst>
                </a:gridCol>
                <a:gridCol w="746106">
                  <a:extLst>
                    <a:ext uri="{9D8B030D-6E8A-4147-A177-3AD203B41FA5}">
                      <a16:colId xmlns:a16="http://schemas.microsoft.com/office/drawing/2014/main" val="1457192869"/>
                    </a:ext>
                  </a:extLst>
                </a:gridCol>
                <a:gridCol w="1355099">
                  <a:extLst>
                    <a:ext uri="{9D8B030D-6E8A-4147-A177-3AD203B41FA5}">
                      <a16:colId xmlns:a16="http://schemas.microsoft.com/office/drawing/2014/main" val="4028355779"/>
                    </a:ext>
                  </a:extLst>
                </a:gridCol>
                <a:gridCol w="900046">
                  <a:extLst>
                    <a:ext uri="{9D8B030D-6E8A-4147-A177-3AD203B41FA5}">
                      <a16:colId xmlns:a16="http://schemas.microsoft.com/office/drawing/2014/main" val="734493973"/>
                    </a:ext>
                  </a:extLst>
                </a:gridCol>
                <a:gridCol w="1800751">
                  <a:extLst>
                    <a:ext uri="{9D8B030D-6E8A-4147-A177-3AD203B41FA5}">
                      <a16:colId xmlns:a16="http://schemas.microsoft.com/office/drawing/2014/main" val="22919712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63320158"/>
                    </a:ext>
                  </a:extLst>
                </a:gridCol>
                <a:gridCol w="1924168">
                  <a:extLst>
                    <a:ext uri="{9D8B030D-6E8A-4147-A177-3AD203B41FA5}">
                      <a16:colId xmlns:a16="http://schemas.microsoft.com/office/drawing/2014/main" val="38842274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Pin 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Pin#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Pin#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Pin#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4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THRES7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DVDD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THRES1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779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AVDD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DVDD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AVDD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PICO/MOSI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9576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SIGNAL 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AVDD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0379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THRES6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SIGNAL4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DVDD25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2626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AVDD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THRES4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DVDD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268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SIGNAL6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AVDD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DVDD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7115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THRES5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SIGNAL3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DVDD25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1238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AVDD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THRES3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9534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SIGNAL5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AVDD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SPICLK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1127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DISCBIAS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SIGNAL2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9511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BUFFERBIAS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THRES2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RESET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4241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DIVBIAS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AVDD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3930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CPIBIAS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SIGNAL1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POCI/MISO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2612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61742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27FFC-FB77-7CBF-1648-723AB9B14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BE2EC27-83BA-7112-5633-2E9C20ADD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9267418" cy="433527"/>
          </a:xfrm>
        </p:spPr>
        <p:txBody>
          <a:bodyPr/>
          <a:lstStyle/>
          <a:p>
            <a:r>
              <a:rPr lang="en-US" dirty="0"/>
              <a:t>Appendix 2 – Package Pins Identification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BA3EEC-527E-A9E2-2558-793552CEB8AC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24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B0F65EF-E8DE-0BEF-31A1-6F68FB4BA5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215102"/>
              </p:ext>
            </p:extLst>
          </p:nvPr>
        </p:nvGraphicFramePr>
        <p:xfrm>
          <a:off x="857527" y="1164590"/>
          <a:ext cx="9874051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8390">
                  <a:extLst>
                    <a:ext uri="{9D8B030D-6E8A-4147-A177-3AD203B41FA5}">
                      <a16:colId xmlns:a16="http://schemas.microsoft.com/office/drawing/2014/main" val="1788601310"/>
                    </a:ext>
                  </a:extLst>
                </a:gridCol>
                <a:gridCol w="1515091">
                  <a:extLst>
                    <a:ext uri="{9D8B030D-6E8A-4147-A177-3AD203B41FA5}">
                      <a16:colId xmlns:a16="http://schemas.microsoft.com/office/drawing/2014/main" val="3074539467"/>
                    </a:ext>
                  </a:extLst>
                </a:gridCol>
                <a:gridCol w="746106">
                  <a:extLst>
                    <a:ext uri="{9D8B030D-6E8A-4147-A177-3AD203B41FA5}">
                      <a16:colId xmlns:a16="http://schemas.microsoft.com/office/drawing/2014/main" val="1457192869"/>
                    </a:ext>
                  </a:extLst>
                </a:gridCol>
                <a:gridCol w="1355099">
                  <a:extLst>
                    <a:ext uri="{9D8B030D-6E8A-4147-A177-3AD203B41FA5}">
                      <a16:colId xmlns:a16="http://schemas.microsoft.com/office/drawing/2014/main" val="4028355779"/>
                    </a:ext>
                  </a:extLst>
                </a:gridCol>
                <a:gridCol w="900046">
                  <a:extLst>
                    <a:ext uri="{9D8B030D-6E8A-4147-A177-3AD203B41FA5}">
                      <a16:colId xmlns:a16="http://schemas.microsoft.com/office/drawing/2014/main" val="734493973"/>
                    </a:ext>
                  </a:extLst>
                </a:gridCol>
                <a:gridCol w="1800751">
                  <a:extLst>
                    <a:ext uri="{9D8B030D-6E8A-4147-A177-3AD203B41FA5}">
                      <a16:colId xmlns:a16="http://schemas.microsoft.com/office/drawing/2014/main" val="22919712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863320158"/>
                    </a:ext>
                  </a:extLst>
                </a:gridCol>
                <a:gridCol w="1924168">
                  <a:extLst>
                    <a:ext uri="{9D8B030D-6E8A-4147-A177-3AD203B41FA5}">
                      <a16:colId xmlns:a16="http://schemas.microsoft.com/office/drawing/2014/main" val="38842274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Pin 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Pin#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Pin#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Pin#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4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READOUT1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779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AVDD25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VCOVDD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TRIGGERIN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9576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READOUT2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VCOVDD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0379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AVDD25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VCOCTRL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DVDD25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2626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READOUT3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DVDD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268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READBIAS2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READOUT5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DVDD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7115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READBIAS1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AVDD25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DVDD25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1238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READOUT4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READOUT6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9534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DVDD25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AVDD25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OUTCLK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THRES8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1127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REFCLK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READOUT7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AVDD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9511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CSB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TRIGGEROUT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SIGNAL8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4241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DVDD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REAOUT8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3930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DVDD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READCLK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2612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4044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6C7E016-A654-B7ED-350C-5BA67FE6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9893810" cy="433527"/>
          </a:xfrm>
        </p:spPr>
        <p:txBody>
          <a:bodyPr/>
          <a:lstStyle/>
          <a:p>
            <a:r>
              <a:rPr lang="en-US" dirty="0"/>
              <a:t>Appendix 3 – Adafruit ESP32-S3 feather pins for I2C and SPI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F78B2-07B9-546D-A48B-F0558595A9C8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25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54DB7B7-4ED3-74B4-1905-5E3E835B7B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4069939"/>
              </p:ext>
            </p:extLst>
          </p:nvPr>
        </p:nvGraphicFramePr>
        <p:xfrm>
          <a:off x="1611376" y="2219282"/>
          <a:ext cx="3097784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7272">
                  <a:extLst>
                    <a:ext uri="{9D8B030D-6E8A-4147-A177-3AD203B41FA5}">
                      <a16:colId xmlns:a16="http://schemas.microsoft.com/office/drawing/2014/main" val="1048766317"/>
                    </a:ext>
                  </a:extLst>
                </a:gridCol>
                <a:gridCol w="850392">
                  <a:extLst>
                    <a:ext uri="{9D8B030D-6E8A-4147-A177-3AD203B41FA5}">
                      <a16:colId xmlns:a16="http://schemas.microsoft.com/office/drawing/2014/main" val="550513732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4122397053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I2C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577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DAC Bank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ESP32-s3 pins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23747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SDA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927355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SCL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458004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SDA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409199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SCL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8105387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SDA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306729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SCL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168617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E2BDBE4-F28C-25D1-9A2D-F58E77AB9F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246710"/>
              </p:ext>
            </p:extLst>
          </p:nvPr>
        </p:nvGraphicFramePr>
        <p:xfrm>
          <a:off x="6253480" y="2301578"/>
          <a:ext cx="2981960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9152">
                  <a:extLst>
                    <a:ext uri="{9D8B030D-6E8A-4147-A177-3AD203B41FA5}">
                      <a16:colId xmlns:a16="http://schemas.microsoft.com/office/drawing/2014/main" val="1048766317"/>
                    </a:ext>
                  </a:extLst>
                </a:gridCol>
                <a:gridCol w="1892808">
                  <a:extLst>
                    <a:ext uri="{9D8B030D-6E8A-4147-A177-3AD203B41FA5}">
                      <a16:colId xmlns:a16="http://schemas.microsoft.com/office/drawing/2014/main" val="550513732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SPI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577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Function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ESP32-s3 pins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374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PICO/</a:t>
                      </a:r>
                    </a:p>
                    <a:p>
                      <a:pPr algn="ctr"/>
                      <a:r>
                        <a:rPr lang="en-US" dirty="0"/>
                        <a:t>MOSI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9273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4091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POCI / MOSI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1686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583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4440EC-2A68-7E47-97BB-41AD9A5D366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4398" y="1052720"/>
            <a:ext cx="10203544" cy="5158487"/>
          </a:xfrm>
        </p:spPr>
        <p:txBody>
          <a:bodyPr/>
          <a:lstStyle/>
          <a:p>
            <a:pPr algn="just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Large Area Picosecond Photo-Detectors (LAPPDs) are among the most promising technologies for ultra-fast particle detection.</a:t>
            </a:r>
          </a:p>
          <a:p>
            <a:pPr algn="just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PSEC5 was an ASIC designed to be the core of a readout sy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stem to achieve 1ps sampling time resolution on an LAPPD sensor.</a:t>
            </a:r>
            <a:endParaRPr lang="en-US" b="0" i="0" u="none" strike="noStrike" dirty="0">
              <a:solidFill>
                <a:srgbClr val="000000"/>
              </a:solidFill>
              <a:effectLst/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just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800" dirty="0"/>
          </a:p>
          <a:p>
            <a:pPr algn="just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The chip was first tested in 2025 and preliminary results were generated.</a:t>
            </a:r>
          </a:p>
          <a:p>
            <a:pPr algn="just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800" b="0" dirty="0">
              <a:effectLst/>
            </a:endParaRPr>
          </a:p>
          <a:p>
            <a:pPr algn="just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rgbClr val="000000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The testing setup was based on two National Instruments source measure units (SMU), PIXe-4140 and PIXe-4141 which cost &gt;$30,000</a:t>
            </a: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pPr algn="just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fontAlgn="base">
              <a:spcAft>
                <a:spcPts val="1200"/>
              </a:spcAft>
            </a:pP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PSEC6 is an enhanced version of PSEC5 which requires similar testing set up.</a:t>
            </a:r>
          </a:p>
          <a:p>
            <a:pPr algn="just" fontAlgn="base">
              <a:spcAft>
                <a:spcPts val="1200"/>
              </a:spcAft>
            </a:pPr>
            <a:endParaRPr lang="en-US" sz="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 fontAlgn="base">
              <a:spcAft>
                <a:spcPts val="1200"/>
              </a:spcAft>
            </a:pPr>
            <a:r>
              <a:rPr lang="en-US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 this project two test boards for PSEC6 were designed and sent for fabrication. A low-cost user-friendly testing setup  was designed and assembled.</a:t>
            </a:r>
          </a:p>
          <a:p>
            <a:pPr algn="just" rtl="0" fontAlgn="base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6C7E016-A654-B7ED-350C-5BA67FE6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7552071" cy="433527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F78B2-07B9-546D-A48B-F0558595A9C8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972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E4A5C1E-4612-B60B-4C33-4DCDEA3D0A7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523748" y="6393764"/>
            <a:ext cx="3444128" cy="290296"/>
          </a:xfrm>
        </p:spPr>
        <p:txBody>
          <a:bodyPr/>
          <a:lstStyle/>
          <a:p>
            <a:r>
              <a:rPr lang="en-US" dirty="0"/>
              <a:t>Figure 1 PSEC6 footprint and wire bonding diagram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4440EC-2A68-7E47-97BB-41AD9A5D366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603408" y="1124616"/>
            <a:ext cx="5477257" cy="507501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Four new pads were added to the chip layout:</a:t>
            </a:r>
          </a:p>
          <a:p>
            <a:r>
              <a:rPr lang="en-US" dirty="0"/>
              <a:t>CSB functions as the local reset for SPI communication only. </a:t>
            </a:r>
          </a:p>
          <a:p>
            <a:r>
              <a:rPr lang="en-US" dirty="0"/>
              <a:t>OUTCLK replaces the functionality of REFCLK on PSEC5. </a:t>
            </a:r>
          </a:p>
          <a:p>
            <a:r>
              <a:rPr lang="en-US" dirty="0"/>
              <a:t>REFCLK on PSEC6 is a reference clock for the PLL circuit. </a:t>
            </a:r>
          </a:p>
          <a:p>
            <a:r>
              <a:rPr lang="en-US" dirty="0"/>
              <a:t>CPIBIAS and DIVBIAS are two additional biasing voltage for a charge pump and the clock divider circuit, respectively.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Location of the pads was modified and a new footprint for the PCB was necessary to facilitate wire bonding.</a:t>
            </a:r>
          </a:p>
          <a:p>
            <a:pPr marL="0" indent="0">
              <a:buNone/>
            </a:pPr>
            <a:r>
              <a:rPr lang="en-US" dirty="0"/>
              <a:t>See Appendix 1 for pad identification on the footprint. 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6C7E016-A654-B7ED-350C-5BA67FE6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9361716" cy="433527"/>
          </a:xfrm>
        </p:spPr>
        <p:txBody>
          <a:bodyPr/>
          <a:lstStyle/>
          <a:p>
            <a:r>
              <a:rPr lang="en-US" dirty="0"/>
              <a:t>Wire bonded Testing Board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F78B2-07B9-546D-A48B-F0558595A9C8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C1256A-832F-F2A2-DD3C-E4F5F1BF4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033" y="1472184"/>
            <a:ext cx="4685559" cy="472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725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FB8AE-6FD4-7022-64E2-C495B25DA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4AF4AB1-E62F-D84A-B0F7-6FBFD0128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979" y="863067"/>
            <a:ext cx="5997079" cy="5372523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F8706-9BC3-42CA-1D18-78BECD4A6AE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53744" y="6393764"/>
            <a:ext cx="3444128" cy="290296"/>
          </a:xfrm>
        </p:spPr>
        <p:txBody>
          <a:bodyPr/>
          <a:lstStyle/>
          <a:p>
            <a:r>
              <a:rPr lang="en-US" dirty="0"/>
              <a:t>Figure 2 PSEC6 wire bonded COB 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BE1B6B2-146B-5499-AF58-9528C7447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9361716" cy="433527"/>
          </a:xfrm>
        </p:spPr>
        <p:txBody>
          <a:bodyPr/>
          <a:lstStyle/>
          <a:p>
            <a:r>
              <a:rPr lang="en-US" dirty="0"/>
              <a:t>Wire bonded Testing Board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EC6960-68C9-404D-E93E-0A77A4B488B1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8F43EC7C-0E5A-DF29-8C77-A028051268AF}"/>
              </a:ext>
            </a:extLst>
          </p:cNvPr>
          <p:cNvSpPr txBox="1">
            <a:spLocks/>
          </p:cNvSpPr>
          <p:nvPr/>
        </p:nvSpPr>
        <p:spPr>
          <a:xfrm>
            <a:off x="914398" y="1780998"/>
            <a:ext cx="3980331" cy="38288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20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Both boards, wire bonded and packaged chip have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an additional SMA connector, needed for OUTCLK, and</a:t>
            </a:r>
          </a:p>
          <a:p>
            <a:endParaRPr lang="en-US" dirty="0"/>
          </a:p>
          <a:p>
            <a:r>
              <a:rPr lang="en-US" dirty="0"/>
              <a:t>two extra pin headers on each power and biasing voltage connection to measure current.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3C41BA-20FE-3CF1-176A-DDC33184D747}"/>
              </a:ext>
            </a:extLst>
          </p:cNvPr>
          <p:cNvSpPr/>
          <p:nvPr/>
        </p:nvSpPr>
        <p:spPr>
          <a:xfrm>
            <a:off x="10582274" y="926847"/>
            <a:ext cx="1089597" cy="554291"/>
          </a:xfrm>
          <a:prstGeom prst="rect">
            <a:avLst/>
          </a:prstGeom>
          <a:noFill/>
          <a:ln w="508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50EC20D-7291-FC94-2589-2ABA1F56497A}"/>
              </a:ext>
            </a:extLst>
          </p:cNvPr>
          <p:cNvSpPr/>
          <p:nvPr/>
        </p:nvSpPr>
        <p:spPr>
          <a:xfrm>
            <a:off x="7896224" y="2357439"/>
            <a:ext cx="704851" cy="215900"/>
          </a:xfrm>
          <a:prstGeom prst="rect">
            <a:avLst/>
          </a:prstGeom>
          <a:noFill/>
          <a:ln w="222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C13CA01-89AD-5F49-17A4-9306975429B4}"/>
              </a:ext>
            </a:extLst>
          </p:cNvPr>
          <p:cNvSpPr/>
          <p:nvPr/>
        </p:nvSpPr>
        <p:spPr>
          <a:xfrm>
            <a:off x="9660254" y="1465263"/>
            <a:ext cx="820421" cy="176212"/>
          </a:xfrm>
          <a:prstGeom prst="rect">
            <a:avLst/>
          </a:prstGeom>
          <a:noFill/>
          <a:ln w="222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635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565DD-387E-64CF-8B72-6CB752F26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108B0F7-BC86-D8BD-6786-108AEE45504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833473" y="5879127"/>
            <a:ext cx="3444128" cy="290296"/>
          </a:xfrm>
        </p:spPr>
        <p:txBody>
          <a:bodyPr/>
          <a:lstStyle/>
          <a:p>
            <a:r>
              <a:rPr lang="en-US" dirty="0"/>
              <a:t>Figure 3 PSEC6 packaged chip footprint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F7E8781-D758-BE0C-7117-A317DDFAAF3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14398" y="1780998"/>
            <a:ext cx="5477257" cy="3828818"/>
          </a:xfrm>
        </p:spPr>
        <p:txBody>
          <a:bodyPr/>
          <a:lstStyle/>
          <a:p>
            <a:r>
              <a:rPr lang="en-US" dirty="0"/>
              <a:t>A  12mmx12mm 100 lead open </a:t>
            </a:r>
            <a:r>
              <a:rPr lang="en-US" dirty="0" err="1"/>
              <a:t>cavitiy</a:t>
            </a:r>
            <a:r>
              <a:rPr lang="en-US" dirty="0"/>
              <a:t> QFN package was used. 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Model QP-QFN100-12MM-.4MM.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See Appendix 2 for pin identification information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41F0FB7-E68A-7988-8BF7-C588290BB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9361716" cy="433527"/>
          </a:xfrm>
        </p:spPr>
        <p:txBody>
          <a:bodyPr/>
          <a:lstStyle/>
          <a:p>
            <a:r>
              <a:rPr lang="en-US" dirty="0"/>
              <a:t>Packaged Testing Boards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0F228E-C4C3-82F4-A676-1741B0DE89AF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1F92CBB-8C39-D93D-E444-5D5C2010C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5309" y="1510407"/>
            <a:ext cx="4318107" cy="424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194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18F64-C887-C663-4E59-5972EC04D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0526970-5F45-38FF-D660-1D586328F43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894729" y="6036683"/>
            <a:ext cx="3444128" cy="290296"/>
          </a:xfrm>
        </p:spPr>
        <p:txBody>
          <a:bodyPr/>
          <a:lstStyle/>
          <a:p>
            <a:r>
              <a:rPr lang="en-US" dirty="0"/>
              <a:t>Figure 4 Packaged PSEC6 testing board.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7205A72-F07A-D282-4F4B-CB3E075CD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9361716" cy="433527"/>
          </a:xfrm>
        </p:spPr>
        <p:txBody>
          <a:bodyPr/>
          <a:lstStyle/>
          <a:p>
            <a:r>
              <a:rPr lang="en-US" dirty="0"/>
              <a:t>Packaged Testing Boards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0A3A07-FECD-B67C-1585-2737B79212C6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F62323-294F-2F2A-B539-3B8B3C3CA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3946" y="821317"/>
            <a:ext cx="5609226" cy="505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930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4440EC-2A68-7E47-97BB-41AD9A5D366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28912" y="1199328"/>
            <a:ext cx="9920515" cy="231241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multiple-output voltage generator generates 12 reference voltages, and 3 level of power voltages. It is conformed by three main components: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 power and biasing board, </a:t>
            </a:r>
          </a:p>
          <a:p>
            <a:r>
              <a:rPr lang="en-US" dirty="0"/>
              <a:t>a digital device (microcontroller, microprocessor, or FPGA), </a:t>
            </a:r>
          </a:p>
          <a:p>
            <a:r>
              <a:rPr lang="en-US" dirty="0"/>
              <a:t>and a graphical user interface (GUI). 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6C7E016-A654-B7ED-350C-5BA67FE6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8157031" cy="433527"/>
          </a:xfrm>
        </p:spPr>
        <p:txBody>
          <a:bodyPr/>
          <a:lstStyle/>
          <a:p>
            <a:r>
              <a:rPr lang="en-US" dirty="0"/>
              <a:t>The Multiple-Output Voltage Generator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F78B2-07B9-546D-A48B-F0558595A9C8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F5CD28B-3E7D-65D5-12C5-2F4E5E9B8F10}"/>
              </a:ext>
            </a:extLst>
          </p:cNvPr>
          <p:cNvSpPr/>
          <p:nvPr/>
        </p:nvSpPr>
        <p:spPr>
          <a:xfrm>
            <a:off x="573313" y="4535714"/>
            <a:ext cx="1574801" cy="1088571"/>
          </a:xfrm>
          <a:prstGeom prst="roundRect">
            <a:avLst/>
          </a:prstGeom>
          <a:noFill/>
          <a:ln w="412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GUI</a:t>
            </a:r>
            <a:endParaRPr lang="en-US" dirty="0">
              <a:solidFill>
                <a:schemeClr val="bg2">
                  <a:lumMod val="1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97053FE-E50F-AB36-D5EB-1DADFC55B12C}"/>
              </a:ext>
            </a:extLst>
          </p:cNvPr>
          <p:cNvSpPr/>
          <p:nvPr/>
        </p:nvSpPr>
        <p:spPr>
          <a:xfrm>
            <a:off x="3084284" y="4535713"/>
            <a:ext cx="1574801" cy="1088571"/>
          </a:xfrm>
          <a:prstGeom prst="roundRect">
            <a:avLst/>
          </a:prstGeom>
          <a:noFill/>
          <a:ln w="412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Digital Device</a:t>
            </a:r>
            <a:endParaRPr lang="en-US" dirty="0">
              <a:solidFill>
                <a:schemeClr val="bg2">
                  <a:lumMod val="1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7AED79E-21FF-4D52-2350-074BEC701DAC}"/>
              </a:ext>
            </a:extLst>
          </p:cNvPr>
          <p:cNvSpPr/>
          <p:nvPr/>
        </p:nvSpPr>
        <p:spPr>
          <a:xfrm>
            <a:off x="5595255" y="4535712"/>
            <a:ext cx="2220687" cy="1088571"/>
          </a:xfrm>
          <a:prstGeom prst="roundRect">
            <a:avLst/>
          </a:prstGeom>
          <a:noFill/>
          <a:ln w="412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Power and Biasing Board Device</a:t>
            </a:r>
            <a:endParaRPr lang="en-US" dirty="0">
              <a:solidFill>
                <a:schemeClr val="bg2">
                  <a:lumMod val="1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0BDA15E-DCFD-DBD4-E751-5D7FD068A0D8}"/>
              </a:ext>
            </a:extLst>
          </p:cNvPr>
          <p:cNvSpPr/>
          <p:nvPr/>
        </p:nvSpPr>
        <p:spPr>
          <a:xfrm>
            <a:off x="9420677" y="4542967"/>
            <a:ext cx="1574801" cy="1088571"/>
          </a:xfrm>
          <a:prstGeom prst="roundRect">
            <a:avLst/>
          </a:prstGeom>
          <a:noFill/>
          <a:ln w="412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PSEC6</a:t>
            </a:r>
            <a:endParaRPr lang="en-US" dirty="0">
              <a:solidFill>
                <a:schemeClr val="bg2">
                  <a:lumMod val="10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F0E81CD-1339-4BE2-8367-69F2A4807B07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 flipV="1">
            <a:off x="2148114" y="5079999"/>
            <a:ext cx="936170" cy="1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F15AC13-9E3B-453C-D196-47477583FA17}"/>
              </a:ext>
            </a:extLst>
          </p:cNvPr>
          <p:cNvCxnSpPr>
            <a:cxnSpLocks/>
          </p:cNvCxnSpPr>
          <p:nvPr/>
        </p:nvCxnSpPr>
        <p:spPr>
          <a:xfrm flipV="1">
            <a:off x="4659085" y="5087252"/>
            <a:ext cx="936170" cy="1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CC07CD2-57F7-62C8-E651-B333D4D7060E}"/>
              </a:ext>
            </a:extLst>
          </p:cNvPr>
          <p:cNvCxnSpPr>
            <a:cxnSpLocks/>
          </p:cNvCxnSpPr>
          <p:nvPr/>
        </p:nvCxnSpPr>
        <p:spPr>
          <a:xfrm>
            <a:off x="7819570" y="4682423"/>
            <a:ext cx="1542144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FC55F67-4C17-057F-E419-8725A20BB5B5}"/>
              </a:ext>
            </a:extLst>
          </p:cNvPr>
          <p:cNvCxnSpPr>
            <a:cxnSpLocks/>
          </p:cNvCxnSpPr>
          <p:nvPr/>
        </p:nvCxnSpPr>
        <p:spPr>
          <a:xfrm>
            <a:off x="7819570" y="5087252"/>
            <a:ext cx="1542144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BA9080C-CA5C-3DC8-5AA8-6FE7F368784A}"/>
              </a:ext>
            </a:extLst>
          </p:cNvPr>
          <p:cNvSpPr txBox="1"/>
          <p:nvPr/>
        </p:nvSpPr>
        <p:spPr>
          <a:xfrm>
            <a:off x="7814788" y="4942110"/>
            <a:ext cx="1605889" cy="846386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900" b="1" dirty="0">
                <a:latin typeface="Helvetica" pitchFamily="2" charset="0"/>
              </a:rPr>
              <a:t>Control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82C4612-04E4-5317-BCCC-18B891F117D6}"/>
              </a:ext>
            </a:extLst>
          </p:cNvPr>
          <p:cNvCxnSpPr>
            <a:cxnSpLocks/>
          </p:cNvCxnSpPr>
          <p:nvPr/>
        </p:nvCxnSpPr>
        <p:spPr>
          <a:xfrm>
            <a:off x="7819570" y="5529938"/>
            <a:ext cx="1542144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E49C7AD-AAE9-3E78-4221-C9D8B5FF1B4B}"/>
              </a:ext>
            </a:extLst>
          </p:cNvPr>
          <p:cNvSpPr txBox="1"/>
          <p:nvPr/>
        </p:nvSpPr>
        <p:spPr>
          <a:xfrm>
            <a:off x="7512212" y="4480353"/>
            <a:ext cx="2192588" cy="846386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900" b="1" dirty="0">
                <a:latin typeface="Helvetica" pitchFamily="2" charset="0"/>
              </a:rPr>
              <a:t>Ref voltages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FDACB77-62DC-B50C-7631-89E4434BA0E3}"/>
              </a:ext>
            </a:extLst>
          </p:cNvPr>
          <p:cNvSpPr txBox="1"/>
          <p:nvPr/>
        </p:nvSpPr>
        <p:spPr>
          <a:xfrm>
            <a:off x="7832053" y="4095724"/>
            <a:ext cx="1469634" cy="846386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900" b="1" dirty="0">
                <a:latin typeface="Helvetica" pitchFamily="2" charset="0"/>
              </a:rPr>
              <a:t>Power</a:t>
            </a:r>
          </a:p>
        </p:txBody>
      </p:sp>
      <p:sp>
        <p:nvSpPr>
          <p:cNvPr id="29" name="Text Placeholder 16">
            <a:extLst>
              <a:ext uri="{FF2B5EF4-FFF2-40B4-BE49-F238E27FC236}">
                <a16:creationId xmlns:a16="http://schemas.microsoft.com/office/drawing/2014/main" id="{96DD68B9-1913-CEEE-9325-08B1E6F8CB11}"/>
              </a:ext>
            </a:extLst>
          </p:cNvPr>
          <p:cNvSpPr txBox="1">
            <a:spLocks/>
          </p:cNvSpPr>
          <p:nvPr/>
        </p:nvSpPr>
        <p:spPr>
          <a:xfrm>
            <a:off x="4209143" y="6081485"/>
            <a:ext cx="4129714" cy="245493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1200" kern="1200" spc="-20" baseline="0">
                <a:solidFill>
                  <a:schemeClr val="accent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Figure 5 Multiple-output voltage generator block diagram.</a:t>
            </a:r>
          </a:p>
        </p:txBody>
      </p:sp>
    </p:spTree>
    <p:extLst>
      <p:ext uri="{BB962C8B-B14F-4D97-AF65-F5344CB8AC3E}">
        <p14:creationId xmlns:p14="http://schemas.microsoft.com/office/powerpoint/2010/main" val="2928447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4440EC-2A68-7E47-97BB-41AD9A5D3666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29774" y="1891796"/>
            <a:ext cx="4158339" cy="3074407"/>
          </a:xfrm>
        </p:spPr>
        <p:txBody>
          <a:bodyPr/>
          <a:lstStyle/>
          <a:p>
            <a:r>
              <a:rPr lang="en-US" dirty="0"/>
              <a:t>The board generates twelve  0-5V reference voltages using DAC70501 IC.</a:t>
            </a:r>
          </a:p>
          <a:p>
            <a:endParaRPr lang="en-US" dirty="0"/>
          </a:p>
          <a:p>
            <a:r>
              <a:rPr lang="en-US" dirty="0"/>
              <a:t>The DACs are controlled with I2C or SPI.</a:t>
            </a:r>
          </a:p>
          <a:p>
            <a:endParaRPr lang="en-US" dirty="0"/>
          </a:p>
          <a:p>
            <a:r>
              <a:rPr lang="en-US" dirty="0"/>
              <a:t>DACs are divided into 3 Banks.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6C7E016-A654-B7ED-350C-5BA67FE60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8" y="365760"/>
            <a:ext cx="8157031" cy="433527"/>
          </a:xfrm>
        </p:spPr>
        <p:txBody>
          <a:bodyPr/>
          <a:lstStyle/>
          <a:p>
            <a:r>
              <a:rPr lang="en-US" dirty="0"/>
              <a:t>Power and Biasing Board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5F78B2-07B9-546D-A48B-F0558595A9C8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>
          <a:xfrm>
            <a:off x="11830050" y="6356350"/>
            <a:ext cx="358919" cy="365125"/>
          </a:xfrm>
        </p:spPr>
        <p:txBody>
          <a:bodyPr/>
          <a:lstStyle/>
          <a:p>
            <a:fld id="{F4BAA12D-5F28-3140-935A-44BF4B54B6B6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EFFB47-1F39-774E-8281-F3A1B39C62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760833" y="464848"/>
            <a:ext cx="5031872" cy="656771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05082E51-93B5-7A89-15AA-7E35ED402502}"/>
              </a:ext>
            </a:extLst>
          </p:cNvPr>
          <p:cNvSpPr txBox="1">
            <a:spLocks/>
          </p:cNvSpPr>
          <p:nvPr/>
        </p:nvSpPr>
        <p:spPr>
          <a:xfrm>
            <a:off x="6516914" y="6492240"/>
            <a:ext cx="4129714" cy="245493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None/>
              <a:tabLst/>
              <a:defRPr sz="1200" kern="1200" spc="-20" baseline="0">
                <a:solidFill>
                  <a:schemeClr val="accent1"/>
                </a:solidFill>
                <a:latin typeface="Helvetica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 spc="-20" baseline="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Figure 6 Power and biasing board.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27E7A27-D75B-68CB-F7F1-1C359F59542B}"/>
              </a:ext>
            </a:extLst>
          </p:cNvPr>
          <p:cNvCxnSpPr>
            <a:cxnSpLocks/>
          </p:cNvCxnSpPr>
          <p:nvPr/>
        </p:nvCxnSpPr>
        <p:spPr>
          <a:xfrm>
            <a:off x="5325467" y="5660571"/>
            <a:ext cx="1642071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BA6DED4-E81C-9889-3A39-0E9C3D2B479F}"/>
              </a:ext>
            </a:extLst>
          </p:cNvPr>
          <p:cNvCxnSpPr>
            <a:cxnSpLocks/>
          </p:cNvCxnSpPr>
          <p:nvPr/>
        </p:nvCxnSpPr>
        <p:spPr>
          <a:xfrm flipV="1">
            <a:off x="6945086" y="4550569"/>
            <a:ext cx="0" cy="1110002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A7AC3F2-C03A-FEAB-0FA1-ECD90B1BB854}"/>
              </a:ext>
            </a:extLst>
          </p:cNvPr>
          <p:cNvCxnSpPr>
            <a:cxnSpLocks/>
          </p:cNvCxnSpPr>
          <p:nvPr/>
        </p:nvCxnSpPr>
        <p:spPr>
          <a:xfrm>
            <a:off x="6115050" y="4567577"/>
            <a:ext cx="830036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B3C0D95-CD20-7CD9-4CD4-A20C19DE9BEF}"/>
              </a:ext>
            </a:extLst>
          </p:cNvPr>
          <p:cNvCxnSpPr>
            <a:cxnSpLocks/>
          </p:cNvCxnSpPr>
          <p:nvPr/>
        </p:nvCxnSpPr>
        <p:spPr>
          <a:xfrm flipH="1" flipV="1">
            <a:off x="6115050" y="2376488"/>
            <a:ext cx="7144" cy="2207758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A06C6A1-B497-80F9-576D-4CC424F5BDA2}"/>
              </a:ext>
            </a:extLst>
          </p:cNvPr>
          <p:cNvCxnSpPr>
            <a:cxnSpLocks/>
          </p:cNvCxnSpPr>
          <p:nvPr/>
        </p:nvCxnSpPr>
        <p:spPr>
          <a:xfrm>
            <a:off x="5292158" y="2376488"/>
            <a:ext cx="830036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583B36D-0F84-A5C7-7EB6-C5D7B767718A}"/>
              </a:ext>
            </a:extLst>
          </p:cNvPr>
          <p:cNvCxnSpPr>
            <a:cxnSpLocks/>
          </p:cNvCxnSpPr>
          <p:nvPr/>
        </p:nvCxnSpPr>
        <p:spPr>
          <a:xfrm flipH="1" flipV="1">
            <a:off x="5316934" y="2376488"/>
            <a:ext cx="17066" cy="3284083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82CB7E1-203E-6250-456C-7C1971A9B5C8}"/>
              </a:ext>
            </a:extLst>
          </p:cNvPr>
          <p:cNvCxnSpPr>
            <a:cxnSpLocks/>
          </p:cNvCxnSpPr>
          <p:nvPr/>
        </p:nvCxnSpPr>
        <p:spPr>
          <a:xfrm flipV="1">
            <a:off x="6244114" y="2376488"/>
            <a:ext cx="0" cy="212169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96D83CE-3AC4-C416-9B7B-BECD94A6644A}"/>
              </a:ext>
            </a:extLst>
          </p:cNvPr>
          <p:cNvCxnSpPr>
            <a:cxnSpLocks/>
          </p:cNvCxnSpPr>
          <p:nvPr/>
        </p:nvCxnSpPr>
        <p:spPr>
          <a:xfrm>
            <a:off x="6244114" y="2376488"/>
            <a:ext cx="700972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16C4274-5E5D-1C93-FD36-FC98F137DC7B}"/>
              </a:ext>
            </a:extLst>
          </p:cNvPr>
          <p:cNvCxnSpPr>
            <a:cxnSpLocks/>
          </p:cNvCxnSpPr>
          <p:nvPr/>
        </p:nvCxnSpPr>
        <p:spPr>
          <a:xfrm flipV="1">
            <a:off x="6945086" y="2376488"/>
            <a:ext cx="0" cy="1154906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CB9F455-7D14-D25E-1DCC-8F6186CB9065}"/>
              </a:ext>
            </a:extLst>
          </p:cNvPr>
          <p:cNvCxnSpPr>
            <a:cxnSpLocks/>
          </p:cNvCxnSpPr>
          <p:nvPr/>
        </p:nvCxnSpPr>
        <p:spPr>
          <a:xfrm>
            <a:off x="6244114" y="4498181"/>
            <a:ext cx="812006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507313E-831B-2480-CCAA-C1474EEC98C2}"/>
              </a:ext>
            </a:extLst>
          </p:cNvPr>
          <p:cNvCxnSpPr>
            <a:cxnSpLocks/>
          </p:cNvCxnSpPr>
          <p:nvPr/>
        </p:nvCxnSpPr>
        <p:spPr>
          <a:xfrm flipV="1">
            <a:off x="7059386" y="4498181"/>
            <a:ext cx="0" cy="1110002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67AE785-8FDE-7288-2145-B0F4A7EE1F0F}"/>
              </a:ext>
            </a:extLst>
          </p:cNvPr>
          <p:cNvCxnSpPr>
            <a:cxnSpLocks/>
          </p:cNvCxnSpPr>
          <p:nvPr/>
        </p:nvCxnSpPr>
        <p:spPr>
          <a:xfrm>
            <a:off x="7056120" y="5607231"/>
            <a:ext cx="700972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DE6D65E-4DB8-2279-8140-F644D25EEFDB}"/>
              </a:ext>
            </a:extLst>
          </p:cNvPr>
          <p:cNvCxnSpPr>
            <a:cxnSpLocks/>
          </p:cNvCxnSpPr>
          <p:nvPr/>
        </p:nvCxnSpPr>
        <p:spPr>
          <a:xfrm flipV="1">
            <a:off x="7757092" y="3506730"/>
            <a:ext cx="0" cy="212169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39E5A8D-8B9A-6C49-4E3B-2A3A1FA557E9}"/>
              </a:ext>
            </a:extLst>
          </p:cNvPr>
          <p:cNvCxnSpPr>
            <a:cxnSpLocks/>
          </p:cNvCxnSpPr>
          <p:nvPr/>
        </p:nvCxnSpPr>
        <p:spPr>
          <a:xfrm flipV="1">
            <a:off x="6945086" y="3506730"/>
            <a:ext cx="812006" cy="6531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156088-0FC6-5989-947B-51C2ABA148F5}"/>
              </a:ext>
            </a:extLst>
          </p:cNvPr>
          <p:cNvCxnSpPr>
            <a:cxnSpLocks/>
          </p:cNvCxnSpPr>
          <p:nvPr/>
        </p:nvCxnSpPr>
        <p:spPr>
          <a:xfrm flipH="1" flipV="1">
            <a:off x="7056120" y="2333625"/>
            <a:ext cx="4536" cy="111006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F2F2BF9-6058-6AEE-D0BB-EFC612C2BFAF}"/>
              </a:ext>
            </a:extLst>
          </p:cNvPr>
          <p:cNvCxnSpPr>
            <a:cxnSpLocks/>
          </p:cNvCxnSpPr>
          <p:nvPr/>
        </p:nvCxnSpPr>
        <p:spPr>
          <a:xfrm>
            <a:off x="7056120" y="3428999"/>
            <a:ext cx="798830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823186E-DE05-ABFC-A510-DD8BB984098C}"/>
              </a:ext>
            </a:extLst>
          </p:cNvPr>
          <p:cNvCxnSpPr>
            <a:cxnSpLocks/>
          </p:cNvCxnSpPr>
          <p:nvPr/>
        </p:nvCxnSpPr>
        <p:spPr>
          <a:xfrm flipV="1">
            <a:off x="7854950" y="3428999"/>
            <a:ext cx="0" cy="2196233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1CF66A7-9779-A4E3-64DC-A7BBAD612606}"/>
              </a:ext>
            </a:extLst>
          </p:cNvPr>
          <p:cNvCxnSpPr>
            <a:cxnSpLocks/>
          </p:cNvCxnSpPr>
          <p:nvPr/>
        </p:nvCxnSpPr>
        <p:spPr>
          <a:xfrm flipV="1">
            <a:off x="7056120" y="2313169"/>
            <a:ext cx="1525651" cy="20456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E32655E-19A8-2570-373F-A81A96A27480}"/>
              </a:ext>
            </a:extLst>
          </p:cNvPr>
          <p:cNvCxnSpPr>
            <a:cxnSpLocks/>
          </p:cNvCxnSpPr>
          <p:nvPr/>
        </p:nvCxnSpPr>
        <p:spPr>
          <a:xfrm flipH="1" flipV="1">
            <a:off x="8560564" y="2312148"/>
            <a:ext cx="21207" cy="3313084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E90D0499-AF91-D513-C8D8-DE83A79C79BD}"/>
              </a:ext>
            </a:extLst>
          </p:cNvPr>
          <p:cNvCxnSpPr>
            <a:cxnSpLocks/>
          </p:cNvCxnSpPr>
          <p:nvPr/>
        </p:nvCxnSpPr>
        <p:spPr>
          <a:xfrm>
            <a:off x="7854950" y="5628423"/>
            <a:ext cx="74136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93DC4AEE-D62C-4AFE-7E75-D0901046DE00}"/>
              </a:ext>
            </a:extLst>
          </p:cNvPr>
          <p:cNvSpPr txBox="1"/>
          <p:nvPr/>
        </p:nvSpPr>
        <p:spPr>
          <a:xfrm>
            <a:off x="5078261" y="4526629"/>
            <a:ext cx="2136482" cy="846386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900" b="1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DAC Bank 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13E4EA1-AC35-4FFE-8083-3DBF87144E83}"/>
              </a:ext>
            </a:extLst>
          </p:cNvPr>
          <p:cNvSpPr txBox="1"/>
          <p:nvPr/>
        </p:nvSpPr>
        <p:spPr>
          <a:xfrm>
            <a:off x="5947887" y="3568304"/>
            <a:ext cx="2136482" cy="846386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900" b="1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DAC Bank 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8432CBB-2FD2-97C2-AB3F-0CDEABA3C99A}"/>
              </a:ext>
            </a:extLst>
          </p:cNvPr>
          <p:cNvSpPr txBox="1"/>
          <p:nvPr/>
        </p:nvSpPr>
        <p:spPr>
          <a:xfrm>
            <a:off x="6750704" y="2458375"/>
            <a:ext cx="2136482" cy="846386"/>
          </a:xfrm>
          <a:prstGeom prst="rect">
            <a:avLst/>
          </a:prstGeom>
          <a:noFill/>
        </p:spPr>
        <p:txBody>
          <a:bodyPr wrap="none" lIns="365760" tIns="274320" rIns="365760" bIns="274320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900" b="1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DAC Bank 3</a:t>
            </a:r>
          </a:p>
        </p:txBody>
      </p:sp>
    </p:spTree>
    <p:extLst>
      <p:ext uri="{BB962C8B-B14F-4D97-AF65-F5344CB8AC3E}">
        <p14:creationId xmlns:p14="http://schemas.microsoft.com/office/powerpoint/2010/main" val="602761433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 Slides">
  <a:themeElements>
    <a:clrScheme name="Fermilab Palette">
      <a:dk1>
        <a:srgbClr val="343A40"/>
      </a:dk1>
      <a:lt1>
        <a:srgbClr val="FFFFFF"/>
      </a:lt1>
      <a:dk2>
        <a:srgbClr val="002855"/>
      </a:dk2>
      <a:lt2>
        <a:srgbClr val="EAEBEA"/>
      </a:lt2>
      <a:accent1>
        <a:srgbClr val="004C97"/>
      </a:accent1>
      <a:accent2>
        <a:srgbClr val="2B8282"/>
      </a:accent2>
      <a:accent3>
        <a:srgbClr val="33B9B5"/>
      </a:accent3>
      <a:accent4>
        <a:srgbClr val="CB6015"/>
      </a:accent4>
      <a:accent5>
        <a:srgbClr val="F68D2E"/>
      </a:accent5>
      <a:accent6>
        <a:srgbClr val="AF272F"/>
      </a:accent6>
      <a:hlink>
        <a:srgbClr val="004C97"/>
      </a:hlink>
      <a:folHlink>
        <a:srgbClr val="004C9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chemeClr val="accent1"/>
        </a:solidFill>
      </a:spPr>
      <a:bodyPr wrap="square" lIns="365760" tIns="274320" rIns="365760" bIns="274320" rtlCol="0">
        <a:spAutoFit/>
      </a:bodyPr>
      <a:lstStyle>
        <a:defPPr algn="ctr">
          <a:spcAft>
            <a:spcPts val="800"/>
          </a:spcAft>
          <a:defRPr sz="1900" b="1" dirty="0" smtClean="0">
            <a:solidFill>
              <a:schemeClr val="bg1"/>
            </a:solidFill>
            <a:latin typeface="Helvetic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NAL-Slide-Deck-Tempate_4.2025_Light" id="{4117714B-0F1D-FE4E-83D7-6E0F2E80C71C}" vid="{E08E9805-09EA-E442-BC7A-39F9B35BE742}"/>
    </a:ext>
  </a:extLst>
</a:theme>
</file>

<file path=ppt/theme/theme2.xml><?xml version="1.0" encoding="utf-8"?>
<a:theme xmlns:a="http://schemas.openxmlformats.org/drawingml/2006/main" name="Section Title and Agenda Slides">
  <a:themeElements>
    <a:clrScheme name="Fermilab Palette">
      <a:dk1>
        <a:srgbClr val="343A40"/>
      </a:dk1>
      <a:lt1>
        <a:srgbClr val="FFFFFF"/>
      </a:lt1>
      <a:dk2>
        <a:srgbClr val="002855"/>
      </a:dk2>
      <a:lt2>
        <a:srgbClr val="EAEBEA"/>
      </a:lt2>
      <a:accent1>
        <a:srgbClr val="004C97"/>
      </a:accent1>
      <a:accent2>
        <a:srgbClr val="2B8282"/>
      </a:accent2>
      <a:accent3>
        <a:srgbClr val="33B9B5"/>
      </a:accent3>
      <a:accent4>
        <a:srgbClr val="CB6015"/>
      </a:accent4>
      <a:accent5>
        <a:srgbClr val="F68D2E"/>
      </a:accent5>
      <a:accent6>
        <a:srgbClr val="AF272F"/>
      </a:accent6>
      <a:hlink>
        <a:srgbClr val="004C97"/>
      </a:hlink>
      <a:folHlink>
        <a:srgbClr val="004C9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chemeClr val="accent1"/>
        </a:solidFill>
      </a:spPr>
      <a:bodyPr wrap="square" lIns="365760" tIns="274320" rIns="365760" bIns="274320" rtlCol="0">
        <a:spAutoFit/>
      </a:bodyPr>
      <a:lstStyle>
        <a:defPPr algn="ctr">
          <a:spcAft>
            <a:spcPts val="800"/>
          </a:spcAft>
          <a:defRPr sz="1900" b="1" dirty="0" smtClean="0">
            <a:solidFill>
              <a:schemeClr val="bg1"/>
            </a:solidFill>
            <a:latin typeface="Helvetic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NAL-Slide-Deck-Tempate_4.2025_Light" id="{4117714B-0F1D-FE4E-83D7-6E0F2E80C71C}" vid="{1B434EB7-C851-D64F-B5FB-282E00DDE65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FNAL-Slide-Deck-Tempate_10.2025_Light</Template>
  <TotalTime>25</TotalTime>
  <Words>1977</Words>
  <Application>Microsoft Office PowerPoint</Application>
  <PresentationFormat>Widescreen</PresentationFormat>
  <Paragraphs>638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Aptos</vt:lpstr>
      <vt:lpstr>Arial</vt:lpstr>
      <vt:lpstr>Cambria</vt:lpstr>
      <vt:lpstr>Helvetica</vt:lpstr>
      <vt:lpstr>Times New Roman</vt:lpstr>
      <vt:lpstr>Wingdings</vt:lpstr>
      <vt:lpstr>Content Slides</vt:lpstr>
      <vt:lpstr>Section Title and Agenda Slides</vt:lpstr>
      <vt:lpstr>Design of a Multiple-Output Voltage Generator PCB for a Comprehensive Verification of the PSEC6, a 1-ps Resolution Mixed-Signal ASIC</vt:lpstr>
      <vt:lpstr>Agenda</vt:lpstr>
      <vt:lpstr>Introduction</vt:lpstr>
      <vt:lpstr>Wire bonded Testing Board</vt:lpstr>
      <vt:lpstr>Wire bonded Testing Board</vt:lpstr>
      <vt:lpstr>Packaged Testing Boards</vt:lpstr>
      <vt:lpstr>Packaged Testing Boards</vt:lpstr>
      <vt:lpstr>The Multiple-Output Voltage Generator</vt:lpstr>
      <vt:lpstr>Power and Biasing Board </vt:lpstr>
      <vt:lpstr>Power and Biasing Board </vt:lpstr>
      <vt:lpstr>Digital Device for the Multiple-Output Voltage Generator System</vt:lpstr>
      <vt:lpstr>Graphical User Interface </vt:lpstr>
      <vt:lpstr>Graphical User Interface </vt:lpstr>
      <vt:lpstr>Graphical User Interface </vt:lpstr>
      <vt:lpstr>Cost Comparison of Testing Setup </vt:lpstr>
      <vt:lpstr>Conclusions</vt:lpstr>
      <vt:lpstr>Future Work </vt:lpstr>
      <vt:lpstr>Acknowledgement</vt:lpstr>
      <vt:lpstr>PowerPoint Presentation</vt:lpstr>
      <vt:lpstr>PowerPoint Presentation</vt:lpstr>
      <vt:lpstr>Appendix 1 – Wire Bonded Footprint Identification</vt:lpstr>
      <vt:lpstr>PowerPoint Presentation</vt:lpstr>
      <vt:lpstr>Appendix 2 – Package Pins Identification</vt:lpstr>
      <vt:lpstr>Appendix 2 – Package Pins Identification</vt:lpstr>
      <vt:lpstr>Appendix 3 – Adafruit ESP32-S3 feather pins for I2C and SPI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of a Multiple-Output Voltage Generator PCB for a Comprehensive Verification of the PSEC6, a 1-ps Resolution Mixed-Signal ASIC</dc:title>
  <dc:creator>Hector Rico-Aniles</dc:creator>
  <cp:lastModifiedBy>Hector Rico-Aniles</cp:lastModifiedBy>
  <cp:revision>12</cp:revision>
  <dcterms:created xsi:type="dcterms:W3CDTF">2026-07-27T17:57:11Z</dcterms:created>
  <dcterms:modified xsi:type="dcterms:W3CDTF">2026-08-05T21:02:41Z</dcterms:modified>
</cp:coreProperties>
</file>