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31"/>
  </p:notesMasterIdLst>
  <p:sldIdLst>
    <p:sldId id="256" r:id="rId3"/>
    <p:sldId id="276" r:id="rId4"/>
    <p:sldId id="258" r:id="rId5"/>
    <p:sldId id="259" r:id="rId6"/>
    <p:sldId id="261" r:id="rId7"/>
    <p:sldId id="262" r:id="rId8"/>
    <p:sldId id="277" r:id="rId9"/>
    <p:sldId id="278" r:id="rId10"/>
    <p:sldId id="269" r:id="rId11"/>
    <p:sldId id="263" r:id="rId12"/>
    <p:sldId id="279" r:id="rId13"/>
    <p:sldId id="265" r:id="rId14"/>
    <p:sldId id="266" r:id="rId15"/>
    <p:sldId id="264" r:id="rId16"/>
    <p:sldId id="280" r:id="rId17"/>
    <p:sldId id="285" r:id="rId18"/>
    <p:sldId id="260" r:id="rId19"/>
    <p:sldId id="270" r:id="rId20"/>
    <p:sldId id="275" r:id="rId21"/>
    <p:sldId id="286" r:id="rId22"/>
    <p:sldId id="287" r:id="rId23"/>
    <p:sldId id="271" r:id="rId24"/>
    <p:sldId id="282" r:id="rId25"/>
    <p:sldId id="274" r:id="rId26"/>
    <p:sldId id="343" r:id="rId27"/>
    <p:sldId id="292" r:id="rId28"/>
    <p:sldId id="344" r:id="rId29"/>
    <p:sldId id="28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B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08775F-92A3-47F1-9570-20DFFFB865C8}" v="153" dt="2025-05-20T07:26:54.948"/>
  </p1510:revLst>
</p1510:revInfo>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217" autoAdjust="0"/>
  </p:normalViewPr>
  <p:slideViewPr>
    <p:cSldViewPr snapToGrid="0">
      <p:cViewPr varScale="1">
        <p:scale>
          <a:sx n="78" d="100"/>
          <a:sy n="78" d="100"/>
        </p:scale>
        <p:origin x="87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mond Yeung" userId="eff10add06089926" providerId="LiveId" clId="{3408775F-92A3-47F1-9570-20DFFFB865C8}"/>
    <pc:docChg chg="undo custSel addSld delSld modSld sldOrd">
      <pc:chgData name="Richmond Yeung" userId="eff10add06089926" providerId="LiveId" clId="{3408775F-92A3-47F1-9570-20DFFFB865C8}" dt="2025-05-20T07:27:05.994" v="1244" actId="20577"/>
      <pc:docMkLst>
        <pc:docMk/>
      </pc:docMkLst>
      <pc:sldChg chg="addSp modSp mod">
        <pc:chgData name="Richmond Yeung" userId="eff10add06089926" providerId="LiveId" clId="{3408775F-92A3-47F1-9570-20DFFFB865C8}" dt="2025-05-20T07:24:29.758" v="1112" actId="20577"/>
        <pc:sldMkLst>
          <pc:docMk/>
          <pc:sldMk cId="2274566172" sldId="256"/>
        </pc:sldMkLst>
        <pc:spChg chg="add mod">
          <ac:chgData name="Richmond Yeung" userId="eff10add06089926" providerId="LiveId" clId="{3408775F-92A3-47F1-9570-20DFFFB865C8}" dt="2025-05-20T07:24:29.758" v="1112" actId="20577"/>
          <ac:spMkLst>
            <pc:docMk/>
            <pc:sldMk cId="2274566172" sldId="256"/>
            <ac:spMk id="4" creationId="{E1CE934B-25A5-7738-18A6-7275659A803E}"/>
          </ac:spMkLst>
        </pc:spChg>
      </pc:sldChg>
      <pc:sldChg chg="modSp mod">
        <pc:chgData name="Richmond Yeung" userId="eff10add06089926" providerId="LiveId" clId="{3408775F-92A3-47F1-9570-20DFFFB865C8}" dt="2025-05-20T07:24:41.562" v="1124" actId="20577"/>
        <pc:sldMkLst>
          <pc:docMk/>
          <pc:sldMk cId="592180964" sldId="258"/>
        </pc:sldMkLst>
        <pc:spChg chg="mod">
          <ac:chgData name="Richmond Yeung" userId="eff10add06089926" providerId="LiveId" clId="{3408775F-92A3-47F1-9570-20DFFFB865C8}" dt="2025-05-19T15:02:51.762" v="481" actId="1076"/>
          <ac:spMkLst>
            <pc:docMk/>
            <pc:sldMk cId="592180964" sldId="258"/>
            <ac:spMk id="2" creationId="{BDFD17C2-7EBB-E460-E670-5D6D4EE9694E}"/>
          </ac:spMkLst>
        </pc:spChg>
        <pc:spChg chg="mod">
          <ac:chgData name="Richmond Yeung" userId="eff10add06089926" providerId="LiveId" clId="{3408775F-92A3-47F1-9570-20DFFFB865C8}" dt="2025-05-20T07:24:41.562" v="1124" actId="20577"/>
          <ac:spMkLst>
            <pc:docMk/>
            <pc:sldMk cId="592180964" sldId="258"/>
            <ac:spMk id="5" creationId="{2670B921-6339-670A-CF0E-73D924C3F252}"/>
          </ac:spMkLst>
        </pc:spChg>
      </pc:sldChg>
      <pc:sldChg chg="modSp mod">
        <pc:chgData name="Richmond Yeung" userId="eff10add06089926" providerId="LiveId" clId="{3408775F-92A3-47F1-9570-20DFFFB865C8}" dt="2025-05-20T07:24:46.167" v="1130" actId="20577"/>
        <pc:sldMkLst>
          <pc:docMk/>
          <pc:sldMk cId="394143723" sldId="259"/>
        </pc:sldMkLst>
        <pc:spChg chg="mod">
          <ac:chgData name="Richmond Yeung" userId="eff10add06089926" providerId="LiveId" clId="{3408775F-92A3-47F1-9570-20DFFFB865C8}" dt="2025-05-20T07:24:46.167" v="1130" actId="20577"/>
          <ac:spMkLst>
            <pc:docMk/>
            <pc:sldMk cId="394143723" sldId="259"/>
            <ac:spMk id="5" creationId="{FE6F5EEB-558D-2991-6A9A-C2DC0AE7F666}"/>
          </ac:spMkLst>
        </pc:spChg>
      </pc:sldChg>
      <pc:sldChg chg="modSp mod ord">
        <pc:chgData name="Richmond Yeung" userId="eff10add06089926" providerId="LiveId" clId="{3408775F-92A3-47F1-9570-20DFFFB865C8}" dt="2025-05-20T07:26:25.887" v="1212" actId="20577"/>
        <pc:sldMkLst>
          <pc:docMk/>
          <pc:sldMk cId="3515988440" sldId="260"/>
        </pc:sldMkLst>
        <pc:spChg chg="mod">
          <ac:chgData name="Richmond Yeung" userId="eff10add06089926" providerId="LiveId" clId="{3408775F-92A3-47F1-9570-20DFFFB865C8}" dt="2025-05-20T07:26:25.887" v="1212" actId="20577"/>
          <ac:spMkLst>
            <pc:docMk/>
            <pc:sldMk cId="3515988440" sldId="260"/>
            <ac:spMk id="5" creationId="{05DF2A78-D4C0-F85C-B195-A14BCD0142AA}"/>
          </ac:spMkLst>
        </pc:spChg>
      </pc:sldChg>
      <pc:sldChg chg="modSp mod">
        <pc:chgData name="Richmond Yeung" userId="eff10add06089926" providerId="LiveId" clId="{3408775F-92A3-47F1-9570-20DFFFB865C8}" dt="2025-05-20T07:24:51.463" v="1136" actId="20577"/>
        <pc:sldMkLst>
          <pc:docMk/>
          <pc:sldMk cId="1643669610" sldId="261"/>
        </pc:sldMkLst>
        <pc:spChg chg="mod">
          <ac:chgData name="Richmond Yeung" userId="eff10add06089926" providerId="LiveId" clId="{3408775F-92A3-47F1-9570-20DFFFB865C8}" dt="2025-05-20T07:24:51.463" v="1136" actId="20577"/>
          <ac:spMkLst>
            <pc:docMk/>
            <pc:sldMk cId="1643669610" sldId="261"/>
            <ac:spMk id="24" creationId="{363E0665-F835-F9D7-353C-1CE6DACABAA2}"/>
          </ac:spMkLst>
        </pc:spChg>
      </pc:sldChg>
      <pc:sldChg chg="modSp mod">
        <pc:chgData name="Richmond Yeung" userId="eff10add06089926" providerId="LiveId" clId="{3408775F-92A3-47F1-9570-20DFFFB865C8}" dt="2025-05-20T07:24:57.824" v="1142" actId="20577"/>
        <pc:sldMkLst>
          <pc:docMk/>
          <pc:sldMk cId="4088036595" sldId="262"/>
        </pc:sldMkLst>
        <pc:spChg chg="mod">
          <ac:chgData name="Richmond Yeung" userId="eff10add06089926" providerId="LiveId" clId="{3408775F-92A3-47F1-9570-20DFFFB865C8}" dt="2025-05-20T07:24:57.824" v="1142" actId="20577"/>
          <ac:spMkLst>
            <pc:docMk/>
            <pc:sldMk cId="4088036595" sldId="262"/>
            <ac:spMk id="21" creationId="{585480FD-0CCE-DBA4-A46C-A4685594D22D}"/>
          </ac:spMkLst>
        </pc:spChg>
      </pc:sldChg>
      <pc:sldChg chg="modSp mod">
        <pc:chgData name="Richmond Yeung" userId="eff10add06089926" providerId="LiveId" clId="{3408775F-92A3-47F1-9570-20DFFFB865C8}" dt="2025-05-20T07:25:25.539" v="1168" actId="1076"/>
        <pc:sldMkLst>
          <pc:docMk/>
          <pc:sldMk cId="3438646531" sldId="263"/>
        </pc:sldMkLst>
        <pc:spChg chg="mod">
          <ac:chgData name="Richmond Yeung" userId="eff10add06089926" providerId="LiveId" clId="{3408775F-92A3-47F1-9570-20DFFFB865C8}" dt="2025-05-20T07:25:25.539" v="1168" actId="1076"/>
          <ac:spMkLst>
            <pc:docMk/>
            <pc:sldMk cId="3438646531" sldId="263"/>
            <ac:spMk id="6" creationId="{713AE777-4552-4911-31FE-E13F41A90A22}"/>
          </ac:spMkLst>
        </pc:spChg>
      </pc:sldChg>
      <pc:sldChg chg="modSp mod">
        <pc:chgData name="Richmond Yeung" userId="eff10add06089926" providerId="LiveId" clId="{3408775F-92A3-47F1-9570-20DFFFB865C8}" dt="2025-05-20T07:26:06.137" v="1194" actId="20577"/>
        <pc:sldMkLst>
          <pc:docMk/>
          <pc:sldMk cId="2859001566" sldId="264"/>
        </pc:sldMkLst>
        <pc:spChg chg="mod">
          <ac:chgData name="Richmond Yeung" userId="eff10add06089926" providerId="LiveId" clId="{3408775F-92A3-47F1-9570-20DFFFB865C8}" dt="2025-05-19T15:08:44.370" v="669" actId="1076"/>
          <ac:spMkLst>
            <pc:docMk/>
            <pc:sldMk cId="2859001566" sldId="264"/>
            <ac:spMk id="3" creationId="{FA52AEBC-5B6D-858C-9FFA-953C68274DA1}"/>
          </ac:spMkLst>
        </pc:spChg>
        <pc:spChg chg="mod">
          <ac:chgData name="Richmond Yeung" userId="eff10add06089926" providerId="LiveId" clId="{3408775F-92A3-47F1-9570-20DFFFB865C8}" dt="2025-05-20T07:26:06.137" v="1194" actId="20577"/>
          <ac:spMkLst>
            <pc:docMk/>
            <pc:sldMk cId="2859001566" sldId="264"/>
            <ac:spMk id="7" creationId="{E08F6AA2-DA8A-2CCC-EB52-EC05FD2849EA}"/>
          </ac:spMkLst>
        </pc:spChg>
      </pc:sldChg>
      <pc:sldChg chg="addSp modSp mod">
        <pc:chgData name="Richmond Yeung" userId="eff10add06089926" providerId="LiveId" clId="{3408775F-92A3-47F1-9570-20DFFFB865C8}" dt="2025-05-20T07:25:52.960" v="1182" actId="1076"/>
        <pc:sldMkLst>
          <pc:docMk/>
          <pc:sldMk cId="2766874313" sldId="265"/>
        </pc:sldMkLst>
        <pc:spChg chg="mod">
          <ac:chgData name="Richmond Yeung" userId="eff10add06089926" providerId="LiveId" clId="{3408775F-92A3-47F1-9570-20DFFFB865C8}" dt="2025-05-19T15:07:54.821" v="585" actId="1076"/>
          <ac:spMkLst>
            <pc:docMk/>
            <pc:sldMk cId="2766874313" sldId="265"/>
            <ac:spMk id="7" creationId="{0E55CDE8-93E4-F2FA-A127-E3C4B1E8B0AF}"/>
          </ac:spMkLst>
        </pc:spChg>
        <pc:spChg chg="mod">
          <ac:chgData name="Richmond Yeung" userId="eff10add06089926" providerId="LiveId" clId="{3408775F-92A3-47F1-9570-20DFFFB865C8}" dt="2025-05-19T15:07:38.808" v="581" actId="1076"/>
          <ac:spMkLst>
            <pc:docMk/>
            <pc:sldMk cId="2766874313" sldId="265"/>
            <ac:spMk id="12" creationId="{CEB3B624-9E7C-BDFE-B93A-30B87DF7F19F}"/>
          </ac:spMkLst>
        </pc:spChg>
        <pc:spChg chg="mod">
          <ac:chgData name="Richmond Yeung" userId="eff10add06089926" providerId="LiveId" clId="{3408775F-92A3-47F1-9570-20DFFFB865C8}" dt="2025-05-20T07:25:48.454" v="1181" actId="20577"/>
          <ac:spMkLst>
            <pc:docMk/>
            <pc:sldMk cId="2766874313" sldId="265"/>
            <ac:spMk id="13" creationId="{E26D88E4-796C-7C02-BDF8-FBA99493B1EC}"/>
          </ac:spMkLst>
        </pc:spChg>
        <pc:spChg chg="add mod">
          <ac:chgData name="Richmond Yeung" userId="eff10add06089926" providerId="LiveId" clId="{3408775F-92A3-47F1-9570-20DFFFB865C8}" dt="2025-05-20T07:25:52.960" v="1182" actId="1076"/>
          <ac:spMkLst>
            <pc:docMk/>
            <pc:sldMk cId="2766874313" sldId="265"/>
            <ac:spMk id="14" creationId="{3D9CE636-1C09-C3AA-9DD8-CDAE3F5C49AE}"/>
          </ac:spMkLst>
        </pc:spChg>
        <pc:picChg chg="mod">
          <ac:chgData name="Richmond Yeung" userId="eff10add06089926" providerId="LiveId" clId="{3408775F-92A3-47F1-9570-20DFFFB865C8}" dt="2025-05-19T15:07:36.011" v="580" actId="1076"/>
          <ac:picMkLst>
            <pc:docMk/>
            <pc:sldMk cId="2766874313" sldId="265"/>
            <ac:picMk id="9" creationId="{FA1F2362-BE24-7C4F-6D38-455DE46C2A80}"/>
          </ac:picMkLst>
        </pc:picChg>
      </pc:sldChg>
      <pc:sldChg chg="modSp mod">
        <pc:chgData name="Richmond Yeung" userId="eff10add06089926" providerId="LiveId" clId="{3408775F-92A3-47F1-9570-20DFFFB865C8}" dt="2025-05-20T07:25:58.779" v="1188" actId="20577"/>
        <pc:sldMkLst>
          <pc:docMk/>
          <pc:sldMk cId="3327367601" sldId="266"/>
        </pc:sldMkLst>
        <pc:spChg chg="mod">
          <ac:chgData name="Richmond Yeung" userId="eff10add06089926" providerId="LiveId" clId="{3408775F-92A3-47F1-9570-20DFFFB865C8}" dt="2025-05-20T07:25:58.779" v="1188" actId="20577"/>
          <ac:spMkLst>
            <pc:docMk/>
            <pc:sldMk cId="3327367601" sldId="266"/>
            <ac:spMk id="3" creationId="{8E9C4134-03A9-72FC-A0CA-9FCA2B38A15F}"/>
          </ac:spMkLst>
        </pc:spChg>
        <pc:spChg chg="mod">
          <ac:chgData name="Richmond Yeung" userId="eff10add06089926" providerId="LiveId" clId="{3408775F-92A3-47F1-9570-20DFFFB865C8}" dt="2025-05-20T07:24:08.296" v="1107" actId="6549"/>
          <ac:spMkLst>
            <pc:docMk/>
            <pc:sldMk cId="3327367601" sldId="266"/>
            <ac:spMk id="32" creationId="{90A414E1-9028-1B33-53AF-C201577CEEEC}"/>
          </ac:spMkLst>
        </pc:spChg>
      </pc:sldChg>
      <pc:sldChg chg="modSp mod">
        <pc:chgData name="Richmond Yeung" userId="eff10add06089926" providerId="LiveId" clId="{3408775F-92A3-47F1-9570-20DFFFB865C8}" dt="2025-05-20T07:25:17.383" v="1160" actId="20577"/>
        <pc:sldMkLst>
          <pc:docMk/>
          <pc:sldMk cId="4006254903" sldId="269"/>
        </pc:sldMkLst>
        <pc:spChg chg="mod">
          <ac:chgData name="Richmond Yeung" userId="eff10add06089926" providerId="LiveId" clId="{3408775F-92A3-47F1-9570-20DFFFB865C8}" dt="2025-05-20T07:25:17.383" v="1160" actId="20577"/>
          <ac:spMkLst>
            <pc:docMk/>
            <pc:sldMk cId="4006254903" sldId="269"/>
            <ac:spMk id="12" creationId="{CE11A82B-2E25-BF3B-608F-E9F8985901C7}"/>
          </ac:spMkLst>
        </pc:spChg>
      </pc:sldChg>
      <pc:sldChg chg="modSp mod">
        <pc:chgData name="Richmond Yeung" userId="eff10add06089926" providerId="LiveId" clId="{3408775F-92A3-47F1-9570-20DFFFB865C8}" dt="2025-05-20T07:26:31.820" v="1218" actId="20577"/>
        <pc:sldMkLst>
          <pc:docMk/>
          <pc:sldMk cId="1237479324" sldId="270"/>
        </pc:sldMkLst>
        <pc:spChg chg="mod">
          <ac:chgData name="Richmond Yeung" userId="eff10add06089926" providerId="LiveId" clId="{3408775F-92A3-47F1-9570-20DFFFB865C8}" dt="2025-05-20T07:26:31.820" v="1218" actId="20577"/>
          <ac:spMkLst>
            <pc:docMk/>
            <pc:sldMk cId="1237479324" sldId="270"/>
            <ac:spMk id="5" creationId="{A84876A6-DC7D-D73B-96B9-3BE945A9BFFE}"/>
          </ac:spMkLst>
        </pc:spChg>
      </pc:sldChg>
      <pc:sldChg chg="modSp mod">
        <pc:chgData name="Richmond Yeung" userId="eff10add06089926" providerId="LiveId" clId="{3408775F-92A3-47F1-9570-20DFFFB865C8}" dt="2025-05-20T07:27:05.994" v="1244" actId="20577"/>
        <pc:sldMkLst>
          <pc:docMk/>
          <pc:sldMk cId="954024814" sldId="271"/>
        </pc:sldMkLst>
        <pc:spChg chg="mod">
          <ac:chgData name="Richmond Yeung" userId="eff10add06089926" providerId="LiveId" clId="{3408775F-92A3-47F1-9570-20DFFFB865C8}" dt="2025-05-20T07:27:05.994" v="1244" actId="20577"/>
          <ac:spMkLst>
            <pc:docMk/>
            <pc:sldMk cId="954024814" sldId="271"/>
            <ac:spMk id="4" creationId="{78555176-F4BB-09B3-3434-0AE60113FB9C}"/>
          </ac:spMkLst>
        </pc:spChg>
      </pc:sldChg>
      <pc:sldChg chg="addSp delSp modSp mod">
        <pc:chgData name="Richmond Yeung" userId="eff10add06089926" providerId="LiveId" clId="{3408775F-92A3-47F1-9570-20DFFFB865C8}" dt="2025-05-20T07:26:37.610" v="1224" actId="20577"/>
        <pc:sldMkLst>
          <pc:docMk/>
          <pc:sldMk cId="3703873444" sldId="275"/>
        </pc:sldMkLst>
        <pc:spChg chg="mod">
          <ac:chgData name="Richmond Yeung" userId="eff10add06089926" providerId="LiveId" clId="{3408775F-92A3-47F1-9570-20DFFFB865C8}" dt="2025-05-19T14:59:41.871" v="317" actId="20577"/>
          <ac:spMkLst>
            <pc:docMk/>
            <pc:sldMk cId="3703873444" sldId="275"/>
            <ac:spMk id="2" creationId="{E595BA5A-8AA3-659F-9532-469426242EBE}"/>
          </ac:spMkLst>
        </pc:spChg>
        <pc:spChg chg="del">
          <ac:chgData name="Richmond Yeung" userId="eff10add06089926" providerId="LiveId" clId="{3408775F-92A3-47F1-9570-20DFFFB865C8}" dt="2025-05-19T14:58:43.175" v="273" actId="478"/>
          <ac:spMkLst>
            <pc:docMk/>
            <pc:sldMk cId="3703873444" sldId="275"/>
            <ac:spMk id="3" creationId="{B74B48B5-E253-1549-B433-074AF709C073}"/>
          </ac:spMkLst>
        </pc:spChg>
        <pc:spChg chg="mod">
          <ac:chgData name="Richmond Yeung" userId="eff10add06089926" providerId="LiveId" clId="{3408775F-92A3-47F1-9570-20DFFFB865C8}" dt="2025-05-20T07:26:37.610" v="1224" actId="20577"/>
          <ac:spMkLst>
            <pc:docMk/>
            <pc:sldMk cId="3703873444" sldId="275"/>
            <ac:spMk id="4" creationId="{C55D43F9-D02E-6D2D-58DF-BBBD5A6B9308}"/>
          </ac:spMkLst>
        </pc:spChg>
        <pc:spChg chg="mod">
          <ac:chgData name="Richmond Yeung" userId="eff10add06089926" providerId="LiveId" clId="{3408775F-92A3-47F1-9570-20DFFFB865C8}" dt="2025-05-19T14:59:25.572" v="285" actId="1076"/>
          <ac:spMkLst>
            <pc:docMk/>
            <pc:sldMk cId="3703873444" sldId="275"/>
            <ac:spMk id="7" creationId="{D61E9E44-AE5E-C5F9-71CC-9222DC6E0B1B}"/>
          </ac:spMkLst>
        </pc:spChg>
        <pc:spChg chg="add mod">
          <ac:chgData name="Richmond Yeung" userId="eff10add06089926" providerId="LiveId" clId="{3408775F-92A3-47F1-9570-20DFFFB865C8}" dt="2025-05-19T15:01:14.023" v="479" actId="1076"/>
          <ac:spMkLst>
            <pc:docMk/>
            <pc:sldMk cId="3703873444" sldId="275"/>
            <ac:spMk id="8" creationId="{6C875857-7B52-148B-9DD4-B0A312DAE670}"/>
          </ac:spMkLst>
        </pc:spChg>
        <pc:graphicFrameChg chg="add mod modGraphic">
          <ac:chgData name="Richmond Yeung" userId="eff10add06089926" providerId="LiveId" clId="{3408775F-92A3-47F1-9570-20DFFFB865C8}" dt="2025-05-19T15:01:11.350" v="478" actId="20577"/>
          <ac:graphicFrameMkLst>
            <pc:docMk/>
            <pc:sldMk cId="3703873444" sldId="275"/>
            <ac:graphicFrameMk id="6" creationId="{3BD85ED7-BB33-285A-D4CF-749300F7DB26}"/>
          </ac:graphicFrameMkLst>
        </pc:graphicFrameChg>
        <pc:picChg chg="mod">
          <ac:chgData name="Richmond Yeung" userId="eff10add06089926" providerId="LiveId" clId="{3408775F-92A3-47F1-9570-20DFFFB865C8}" dt="2025-05-19T14:59:17.972" v="283" actId="1076"/>
          <ac:picMkLst>
            <pc:docMk/>
            <pc:sldMk cId="3703873444" sldId="275"/>
            <ac:picMk id="5" creationId="{B08F1786-54C0-F8B5-63D5-FC4B3CA23C5C}"/>
          </ac:picMkLst>
        </pc:picChg>
      </pc:sldChg>
      <pc:sldChg chg="modSp mod">
        <pc:chgData name="Richmond Yeung" userId="eff10add06089926" providerId="LiveId" clId="{3408775F-92A3-47F1-9570-20DFFFB865C8}" dt="2025-05-20T07:24:36.408" v="1118" actId="20577"/>
        <pc:sldMkLst>
          <pc:docMk/>
          <pc:sldMk cId="115089128" sldId="276"/>
        </pc:sldMkLst>
        <pc:spChg chg="mod">
          <ac:chgData name="Richmond Yeung" userId="eff10add06089926" providerId="LiveId" clId="{3408775F-92A3-47F1-9570-20DFFFB865C8}" dt="2025-05-20T07:24:36.408" v="1118" actId="20577"/>
          <ac:spMkLst>
            <pc:docMk/>
            <pc:sldMk cId="115089128" sldId="276"/>
            <ac:spMk id="8" creationId="{DCE1B3EE-84C6-24AA-AC94-097A346992D8}"/>
          </ac:spMkLst>
        </pc:spChg>
      </pc:sldChg>
      <pc:sldChg chg="modSp mod">
        <pc:chgData name="Richmond Yeung" userId="eff10add06089926" providerId="LiveId" clId="{3408775F-92A3-47F1-9570-20DFFFB865C8}" dt="2025-05-20T07:25:04.873" v="1148" actId="20577"/>
        <pc:sldMkLst>
          <pc:docMk/>
          <pc:sldMk cId="3452540176" sldId="277"/>
        </pc:sldMkLst>
        <pc:spChg chg="mod">
          <ac:chgData name="Richmond Yeung" userId="eff10add06089926" providerId="LiveId" clId="{3408775F-92A3-47F1-9570-20DFFFB865C8}" dt="2025-05-20T07:25:04.873" v="1148" actId="20577"/>
          <ac:spMkLst>
            <pc:docMk/>
            <pc:sldMk cId="3452540176" sldId="277"/>
            <ac:spMk id="9" creationId="{7BA62FF8-23F6-2BD4-6CE7-A50B85BCC809}"/>
          </ac:spMkLst>
        </pc:spChg>
      </pc:sldChg>
      <pc:sldChg chg="modSp mod">
        <pc:chgData name="Richmond Yeung" userId="eff10add06089926" providerId="LiveId" clId="{3408775F-92A3-47F1-9570-20DFFFB865C8}" dt="2025-05-20T07:25:11.218" v="1154" actId="20577"/>
        <pc:sldMkLst>
          <pc:docMk/>
          <pc:sldMk cId="85910982" sldId="278"/>
        </pc:sldMkLst>
        <pc:spChg chg="mod">
          <ac:chgData name="Richmond Yeung" userId="eff10add06089926" providerId="LiveId" clId="{3408775F-92A3-47F1-9570-20DFFFB865C8}" dt="2025-05-20T07:25:11.218" v="1154" actId="20577"/>
          <ac:spMkLst>
            <pc:docMk/>
            <pc:sldMk cId="85910982" sldId="278"/>
            <ac:spMk id="4" creationId="{59AF2BB1-6EAF-1033-E212-F15A8DEB878A}"/>
          </ac:spMkLst>
        </pc:spChg>
      </pc:sldChg>
      <pc:sldChg chg="addSp delSp modSp mod">
        <pc:chgData name="Richmond Yeung" userId="eff10add06089926" providerId="LiveId" clId="{3408775F-92A3-47F1-9570-20DFFFB865C8}" dt="2025-05-20T07:25:33.925" v="1174" actId="20577"/>
        <pc:sldMkLst>
          <pc:docMk/>
          <pc:sldMk cId="308040575" sldId="279"/>
        </pc:sldMkLst>
        <pc:spChg chg="add mod">
          <ac:chgData name="Richmond Yeung" userId="eff10add06089926" providerId="LiveId" clId="{3408775F-92A3-47F1-9570-20DFFFB865C8}" dt="2025-05-19T15:09:40.555" v="671" actId="1076"/>
          <ac:spMkLst>
            <pc:docMk/>
            <pc:sldMk cId="308040575" sldId="279"/>
            <ac:spMk id="3" creationId="{162FA4ED-8C25-D38D-B663-43B5E5359623}"/>
          </ac:spMkLst>
        </pc:spChg>
        <pc:spChg chg="mod">
          <ac:chgData name="Richmond Yeung" userId="eff10add06089926" providerId="LiveId" clId="{3408775F-92A3-47F1-9570-20DFFFB865C8}" dt="2025-05-20T07:25:33.925" v="1174" actId="20577"/>
          <ac:spMkLst>
            <pc:docMk/>
            <pc:sldMk cId="308040575" sldId="279"/>
            <ac:spMk id="7" creationId="{A6D64096-3C1A-CF1D-A0DB-26DA2D65112B}"/>
          </ac:spMkLst>
        </pc:spChg>
        <pc:spChg chg="add mod">
          <ac:chgData name="Richmond Yeung" userId="eff10add06089926" providerId="LiveId" clId="{3408775F-92A3-47F1-9570-20DFFFB865C8}" dt="2025-05-20T02:46:51.701" v="677" actId="1076"/>
          <ac:spMkLst>
            <pc:docMk/>
            <pc:sldMk cId="308040575" sldId="279"/>
            <ac:spMk id="8" creationId="{B3B2BD67-41AC-9C8D-2FC8-2C6541D458BA}"/>
          </ac:spMkLst>
        </pc:spChg>
        <pc:spChg chg="del">
          <ac:chgData name="Richmond Yeung" userId="eff10add06089926" providerId="LiveId" clId="{3408775F-92A3-47F1-9570-20DFFFB865C8}" dt="2025-05-19T14:30:49.305" v="10" actId="478"/>
          <ac:spMkLst>
            <pc:docMk/>
            <pc:sldMk cId="308040575" sldId="279"/>
            <ac:spMk id="9" creationId="{D0E6F53A-1549-5DDA-CE0F-ABC1EFFB0366}"/>
          </ac:spMkLst>
        </pc:spChg>
        <pc:picChg chg="del">
          <ac:chgData name="Richmond Yeung" userId="eff10add06089926" providerId="LiveId" clId="{3408775F-92A3-47F1-9570-20DFFFB865C8}" dt="2025-05-19T14:29:28.063" v="2" actId="478"/>
          <ac:picMkLst>
            <pc:docMk/>
            <pc:sldMk cId="308040575" sldId="279"/>
            <ac:picMk id="4" creationId="{287A4B25-AB24-B0E6-85A2-C7E563C1C9D3}"/>
          </ac:picMkLst>
        </pc:picChg>
        <pc:picChg chg="mod">
          <ac:chgData name="Richmond Yeung" userId="eff10add06089926" providerId="LiveId" clId="{3408775F-92A3-47F1-9570-20DFFFB865C8}" dt="2025-05-20T02:46:48.998" v="676" actId="1076"/>
          <ac:picMkLst>
            <pc:docMk/>
            <pc:sldMk cId="308040575" sldId="279"/>
            <ac:picMk id="5" creationId="{0CC2A6F5-89A4-E7A3-D2C4-866009815557}"/>
          </ac:picMkLst>
        </pc:picChg>
        <pc:picChg chg="add mod">
          <ac:chgData name="Richmond Yeung" userId="eff10add06089926" providerId="LiveId" clId="{3408775F-92A3-47F1-9570-20DFFFB865C8}" dt="2025-05-19T15:03:08.778" v="482" actId="1076"/>
          <ac:picMkLst>
            <pc:docMk/>
            <pc:sldMk cId="308040575" sldId="279"/>
            <ac:picMk id="1026" creationId="{E510CE9A-88E7-F890-3D96-D17B99DB58F7}"/>
          </ac:picMkLst>
        </pc:picChg>
      </pc:sldChg>
      <pc:sldChg chg="modSp mod ord">
        <pc:chgData name="Richmond Yeung" userId="eff10add06089926" providerId="LiveId" clId="{3408775F-92A3-47F1-9570-20DFFFB865C8}" dt="2025-05-20T07:26:12.494" v="1200" actId="20577"/>
        <pc:sldMkLst>
          <pc:docMk/>
          <pc:sldMk cId="467521686" sldId="280"/>
        </pc:sldMkLst>
        <pc:spChg chg="mod">
          <ac:chgData name="Richmond Yeung" userId="eff10add06089926" providerId="LiveId" clId="{3408775F-92A3-47F1-9570-20DFFFB865C8}" dt="2025-05-20T07:26:12.494" v="1200" actId="20577"/>
          <ac:spMkLst>
            <pc:docMk/>
            <pc:sldMk cId="467521686" sldId="280"/>
            <ac:spMk id="3" creationId="{A807FDA6-11E3-A8B0-5159-FB41A3F5523F}"/>
          </ac:spMkLst>
        </pc:spChg>
      </pc:sldChg>
      <pc:sldChg chg="modSp mod ord">
        <pc:chgData name="Richmond Yeung" userId="eff10add06089926" providerId="LiveId" clId="{3408775F-92A3-47F1-9570-20DFFFB865C8}" dt="2025-05-20T07:26:20.261" v="1206" actId="20577"/>
        <pc:sldMkLst>
          <pc:docMk/>
          <pc:sldMk cId="1452113387" sldId="285"/>
        </pc:sldMkLst>
        <pc:spChg chg="mod">
          <ac:chgData name="Richmond Yeung" userId="eff10add06089926" providerId="LiveId" clId="{3408775F-92A3-47F1-9570-20DFFFB865C8}" dt="2025-05-20T07:26:20.261" v="1206" actId="20577"/>
          <ac:spMkLst>
            <pc:docMk/>
            <pc:sldMk cId="1452113387" sldId="285"/>
            <ac:spMk id="4" creationId="{01FB257B-7C1E-1829-E546-376E949D1EA1}"/>
          </ac:spMkLst>
        </pc:spChg>
        <pc:picChg chg="mod">
          <ac:chgData name="Richmond Yeung" userId="eff10add06089926" providerId="LiveId" clId="{3408775F-92A3-47F1-9570-20DFFFB865C8}" dt="2025-05-19T15:02:34.955" v="480" actId="1076"/>
          <ac:picMkLst>
            <pc:docMk/>
            <pc:sldMk cId="1452113387" sldId="285"/>
            <ac:picMk id="5" creationId="{7CC5ABE1-510B-DA59-2BA1-4EAF0A936B57}"/>
          </ac:picMkLst>
        </pc:picChg>
      </pc:sldChg>
      <pc:sldChg chg="addSp delSp modSp mod">
        <pc:chgData name="Richmond Yeung" userId="eff10add06089926" providerId="LiveId" clId="{3408775F-92A3-47F1-9570-20DFFFB865C8}" dt="2025-05-20T07:26:50.820" v="1230" actId="20577"/>
        <pc:sldMkLst>
          <pc:docMk/>
          <pc:sldMk cId="1792374604" sldId="286"/>
        </pc:sldMkLst>
        <pc:spChg chg="mod">
          <ac:chgData name="Richmond Yeung" userId="eff10add06089926" providerId="LiveId" clId="{3408775F-92A3-47F1-9570-20DFFFB865C8}" dt="2025-05-19T14:59:51.243" v="335" actId="20577"/>
          <ac:spMkLst>
            <pc:docMk/>
            <pc:sldMk cId="1792374604" sldId="286"/>
            <ac:spMk id="2" creationId="{2FBB8762-2D90-6243-55FB-D1F4CBAEF1D7}"/>
          </ac:spMkLst>
        </pc:spChg>
        <pc:spChg chg="add mod">
          <ac:chgData name="Richmond Yeung" userId="eff10add06089926" providerId="LiveId" clId="{3408775F-92A3-47F1-9570-20DFFFB865C8}" dt="2025-05-19T14:43:58.207" v="20" actId="207"/>
          <ac:spMkLst>
            <pc:docMk/>
            <pc:sldMk cId="1792374604" sldId="286"/>
            <ac:spMk id="3" creationId="{C4752AC7-475C-7BA1-C0FF-2CA6418B505E}"/>
          </ac:spMkLst>
        </pc:spChg>
        <pc:spChg chg="mod">
          <ac:chgData name="Richmond Yeung" userId="eff10add06089926" providerId="LiveId" clId="{3408775F-92A3-47F1-9570-20DFFFB865C8}" dt="2025-05-19T14:51:12.821" v="121" actId="20577"/>
          <ac:spMkLst>
            <pc:docMk/>
            <pc:sldMk cId="1792374604" sldId="286"/>
            <ac:spMk id="6" creationId="{53E77265-76F8-DC20-B15B-849AC3AB8368}"/>
          </ac:spMkLst>
        </pc:spChg>
        <pc:spChg chg="add mod">
          <ac:chgData name="Richmond Yeung" userId="eff10add06089926" providerId="LiveId" clId="{3408775F-92A3-47F1-9570-20DFFFB865C8}" dt="2025-05-20T07:26:50.820" v="1230" actId="20577"/>
          <ac:spMkLst>
            <pc:docMk/>
            <pc:sldMk cId="1792374604" sldId="286"/>
            <ac:spMk id="8" creationId="{E1FE565F-3B2B-827D-78D2-D58AEE943D24}"/>
          </ac:spMkLst>
        </pc:spChg>
        <pc:spChg chg="mod">
          <ac:chgData name="Richmond Yeung" userId="eff10add06089926" providerId="LiveId" clId="{3408775F-92A3-47F1-9570-20DFFFB865C8}" dt="2025-05-20T07:26:47.098" v="1225" actId="1076"/>
          <ac:spMkLst>
            <pc:docMk/>
            <pc:sldMk cId="1792374604" sldId="286"/>
            <ac:spMk id="16" creationId="{ECCAEEA2-6436-061A-84A9-E0DA2DFC3846}"/>
          </ac:spMkLst>
        </pc:spChg>
        <pc:picChg chg="mod">
          <ac:chgData name="Richmond Yeung" userId="eff10add06089926" providerId="LiveId" clId="{3408775F-92A3-47F1-9570-20DFFFB865C8}" dt="2025-05-19T14:43:33.394" v="16" actId="1076"/>
          <ac:picMkLst>
            <pc:docMk/>
            <pc:sldMk cId="1792374604" sldId="286"/>
            <ac:picMk id="11" creationId="{9F3DDD27-F1AD-E755-C4FF-03D7DBCE9996}"/>
          </ac:picMkLst>
        </pc:picChg>
        <pc:picChg chg="del">
          <ac:chgData name="Richmond Yeung" userId="eff10add06089926" providerId="LiveId" clId="{3408775F-92A3-47F1-9570-20DFFFB865C8}" dt="2025-05-19T14:47:17.704" v="34" actId="478"/>
          <ac:picMkLst>
            <pc:docMk/>
            <pc:sldMk cId="1792374604" sldId="286"/>
            <ac:picMk id="15" creationId="{2F512FE5-1AED-3372-FD7D-9D63120505F6}"/>
          </ac:picMkLst>
        </pc:picChg>
      </pc:sldChg>
      <pc:sldChg chg="addSp delSp modSp mod modNotesTx">
        <pc:chgData name="Richmond Yeung" userId="eff10add06089926" providerId="LiveId" clId="{3408775F-92A3-47F1-9570-20DFFFB865C8}" dt="2025-05-20T07:26:59.885" v="1236" actId="1076"/>
        <pc:sldMkLst>
          <pc:docMk/>
          <pc:sldMk cId="3008639334" sldId="287"/>
        </pc:sldMkLst>
        <pc:spChg chg="mod">
          <ac:chgData name="Richmond Yeung" userId="eff10add06089926" providerId="LiveId" clId="{3408775F-92A3-47F1-9570-20DFFFB865C8}" dt="2025-05-20T03:14:45.326" v="1032" actId="20577"/>
          <ac:spMkLst>
            <pc:docMk/>
            <pc:sldMk cId="3008639334" sldId="287"/>
            <ac:spMk id="2" creationId="{580F4E2D-2E0A-6D7A-E217-F3BEC4406016}"/>
          </ac:spMkLst>
        </pc:spChg>
        <pc:spChg chg="add mod">
          <ac:chgData name="Richmond Yeung" userId="eff10add06089926" providerId="LiveId" clId="{3408775F-92A3-47F1-9570-20DFFFB865C8}" dt="2025-05-20T07:26:59.885" v="1236" actId="1076"/>
          <ac:spMkLst>
            <pc:docMk/>
            <pc:sldMk cId="3008639334" sldId="287"/>
            <ac:spMk id="3" creationId="{7E1FAA04-C6C3-9FEF-6164-F861C6BEE256}"/>
          </ac:spMkLst>
        </pc:spChg>
        <pc:spChg chg="del mod">
          <ac:chgData name="Richmond Yeung" userId="eff10add06089926" providerId="LiveId" clId="{3408775F-92A3-47F1-9570-20DFFFB865C8}" dt="2025-05-20T02:56:46.108" v="680" actId="478"/>
          <ac:spMkLst>
            <pc:docMk/>
            <pc:sldMk cId="3008639334" sldId="287"/>
            <ac:spMk id="3" creationId="{973F29DD-9C13-81B1-E84B-ABB8F27A8BE9}"/>
          </ac:spMkLst>
        </pc:spChg>
        <pc:spChg chg="add mod">
          <ac:chgData name="Richmond Yeung" userId="eff10add06089926" providerId="LiveId" clId="{3408775F-92A3-47F1-9570-20DFFFB865C8}" dt="2025-05-20T03:05:46.158" v="816" actId="1076"/>
          <ac:spMkLst>
            <pc:docMk/>
            <pc:sldMk cId="3008639334" sldId="287"/>
            <ac:spMk id="6" creationId="{E527B3D1-FBAB-08D5-90B6-6D68B000CF53}"/>
          </ac:spMkLst>
        </pc:spChg>
        <pc:spChg chg="add mod ord">
          <ac:chgData name="Richmond Yeung" userId="eff10add06089926" providerId="LiveId" clId="{3408775F-92A3-47F1-9570-20DFFFB865C8}" dt="2025-05-20T03:08:45.626" v="867" actId="1076"/>
          <ac:spMkLst>
            <pc:docMk/>
            <pc:sldMk cId="3008639334" sldId="287"/>
            <ac:spMk id="10" creationId="{CB7976DC-DABB-E93F-FC2B-FC5762A0CD88}"/>
          </ac:spMkLst>
        </pc:spChg>
        <pc:spChg chg="add mod">
          <ac:chgData name="Richmond Yeung" userId="eff10add06089926" providerId="LiveId" clId="{3408775F-92A3-47F1-9570-20DFFFB865C8}" dt="2025-05-20T03:09:01.638" v="874" actId="1076"/>
          <ac:spMkLst>
            <pc:docMk/>
            <pc:sldMk cId="3008639334" sldId="287"/>
            <ac:spMk id="25" creationId="{5F56CFBE-D81D-925E-FFC7-D05F00F94720}"/>
          </ac:spMkLst>
        </pc:spChg>
        <pc:spChg chg="add mod">
          <ac:chgData name="Richmond Yeung" userId="eff10add06089926" providerId="LiveId" clId="{3408775F-92A3-47F1-9570-20DFFFB865C8}" dt="2025-05-20T03:09:21.634" v="878" actId="1076"/>
          <ac:spMkLst>
            <pc:docMk/>
            <pc:sldMk cId="3008639334" sldId="287"/>
            <ac:spMk id="26" creationId="{CD329BE7-B9BA-62E2-7CDB-797FFFDD1AFB}"/>
          </ac:spMkLst>
        </pc:spChg>
        <pc:spChg chg="add mod">
          <ac:chgData name="Richmond Yeung" userId="eff10add06089926" providerId="LiveId" clId="{3408775F-92A3-47F1-9570-20DFFFB865C8}" dt="2025-05-20T03:09:45.036" v="884" actId="1076"/>
          <ac:spMkLst>
            <pc:docMk/>
            <pc:sldMk cId="3008639334" sldId="287"/>
            <ac:spMk id="35" creationId="{A3F950EF-5A43-3906-FF28-E7DE4AB0F156}"/>
          </ac:spMkLst>
        </pc:spChg>
        <pc:spChg chg="add mod">
          <ac:chgData name="Richmond Yeung" userId="eff10add06089926" providerId="LiveId" clId="{3408775F-92A3-47F1-9570-20DFFFB865C8}" dt="2025-05-20T03:08:52.457" v="871" actId="571"/>
          <ac:spMkLst>
            <pc:docMk/>
            <pc:sldMk cId="3008639334" sldId="287"/>
            <ac:spMk id="50" creationId="{5BF96CB2-FA79-0456-C41B-D8BF456905A5}"/>
          </ac:spMkLst>
        </pc:spChg>
        <pc:spChg chg="add mod">
          <ac:chgData name="Richmond Yeung" userId="eff10add06089926" providerId="LiveId" clId="{3408775F-92A3-47F1-9570-20DFFFB865C8}" dt="2025-05-20T03:10:24.224" v="890" actId="693"/>
          <ac:spMkLst>
            <pc:docMk/>
            <pc:sldMk cId="3008639334" sldId="287"/>
            <ac:spMk id="65" creationId="{A5530C1C-D13C-AD1C-541E-DF4A6D29B25E}"/>
          </ac:spMkLst>
        </pc:spChg>
        <pc:spChg chg="add mod">
          <ac:chgData name="Richmond Yeung" userId="eff10add06089926" providerId="LiveId" clId="{3408775F-92A3-47F1-9570-20DFFFB865C8}" dt="2025-05-20T03:12:21.382" v="919" actId="14100"/>
          <ac:spMkLst>
            <pc:docMk/>
            <pc:sldMk cId="3008639334" sldId="287"/>
            <ac:spMk id="66" creationId="{9D2A8D40-C85F-5D9A-1FAE-603234E801B0}"/>
          </ac:spMkLst>
        </pc:spChg>
        <pc:spChg chg="add mod">
          <ac:chgData name="Richmond Yeung" userId="eff10add06089926" providerId="LiveId" clId="{3408775F-92A3-47F1-9570-20DFFFB865C8}" dt="2025-05-20T03:10:46.949" v="906" actId="1076"/>
          <ac:spMkLst>
            <pc:docMk/>
            <pc:sldMk cId="3008639334" sldId="287"/>
            <ac:spMk id="67" creationId="{AD913AD6-3FF8-4D47-D517-2740B6529967}"/>
          </ac:spMkLst>
        </pc:spChg>
        <pc:spChg chg="add mod">
          <ac:chgData name="Richmond Yeung" userId="eff10add06089926" providerId="LiveId" clId="{3408775F-92A3-47F1-9570-20DFFFB865C8}" dt="2025-05-20T03:12:06.489" v="918" actId="20577"/>
          <ac:spMkLst>
            <pc:docMk/>
            <pc:sldMk cId="3008639334" sldId="287"/>
            <ac:spMk id="68" creationId="{8FE69866-F2B2-6601-ED08-374433A788D4}"/>
          </ac:spMkLst>
        </pc:spChg>
        <pc:spChg chg="add mod">
          <ac:chgData name="Richmond Yeung" userId="eff10add06089926" providerId="LiveId" clId="{3408775F-92A3-47F1-9570-20DFFFB865C8}" dt="2025-05-20T03:14:22.435" v="1017" actId="1076"/>
          <ac:spMkLst>
            <pc:docMk/>
            <pc:sldMk cId="3008639334" sldId="287"/>
            <ac:spMk id="69" creationId="{253D2D95-4E4E-CBC0-B5D9-527BE214B472}"/>
          </ac:spMkLst>
        </pc:spChg>
        <pc:graphicFrameChg chg="add del mod modGraphic">
          <ac:chgData name="Richmond Yeung" userId="eff10add06089926" providerId="LiveId" clId="{3408775F-92A3-47F1-9570-20DFFFB865C8}" dt="2025-05-20T02:59:36.760" v="688" actId="478"/>
          <ac:graphicFrameMkLst>
            <pc:docMk/>
            <pc:sldMk cId="3008639334" sldId="287"/>
            <ac:graphicFrameMk id="4" creationId="{1713A46A-9211-473F-685D-2672652726F4}"/>
          </ac:graphicFrameMkLst>
        </pc:graphicFrameChg>
        <pc:graphicFrameChg chg="add mod modGraphic">
          <ac:chgData name="Richmond Yeung" userId="eff10add06089926" providerId="LiveId" clId="{3408775F-92A3-47F1-9570-20DFFFB865C8}" dt="2025-05-20T03:13:29.564" v="939" actId="20577"/>
          <ac:graphicFrameMkLst>
            <pc:docMk/>
            <pc:sldMk cId="3008639334" sldId="287"/>
            <ac:graphicFrameMk id="5" creationId="{BAFCC99D-FAC5-7D31-4E23-745872BDB578}"/>
          </ac:graphicFrameMkLst>
        </pc:graphicFrameChg>
        <pc:cxnChg chg="add mod">
          <ac:chgData name="Richmond Yeung" userId="eff10add06089926" providerId="LiveId" clId="{3408775F-92A3-47F1-9570-20DFFFB865C8}" dt="2025-05-20T03:08:43.632" v="866" actId="14100"/>
          <ac:cxnSpMkLst>
            <pc:docMk/>
            <pc:sldMk cId="3008639334" sldId="287"/>
            <ac:cxnSpMk id="8" creationId="{A3AAEE88-60D9-41BC-8485-24C091E08BFD}"/>
          </ac:cxnSpMkLst>
        </pc:cxnChg>
        <pc:cxnChg chg="add del mod">
          <ac:chgData name="Richmond Yeung" userId="eff10add06089926" providerId="LiveId" clId="{3408775F-92A3-47F1-9570-20DFFFB865C8}" dt="2025-05-20T03:03:24.696" v="764" actId="478"/>
          <ac:cxnSpMkLst>
            <pc:docMk/>
            <pc:sldMk cId="3008639334" sldId="287"/>
            <ac:cxnSpMk id="12" creationId="{BC0DCDF1-C0DB-39CD-EC59-348622976569}"/>
          </ac:cxnSpMkLst>
        </pc:cxnChg>
        <pc:cxnChg chg="add mod">
          <ac:chgData name="Richmond Yeung" userId="eff10add06089926" providerId="LiveId" clId="{3408775F-92A3-47F1-9570-20DFFFB865C8}" dt="2025-05-20T03:06:01.676" v="819" actId="14100"/>
          <ac:cxnSpMkLst>
            <pc:docMk/>
            <pc:sldMk cId="3008639334" sldId="287"/>
            <ac:cxnSpMk id="19" creationId="{A1A045D4-AC03-FF55-4BF5-AA97C6823D33}"/>
          </ac:cxnSpMkLst>
        </pc:cxnChg>
        <pc:cxnChg chg="add del mod">
          <ac:chgData name="Richmond Yeung" userId="eff10add06089926" providerId="LiveId" clId="{3408775F-92A3-47F1-9570-20DFFFB865C8}" dt="2025-05-20T03:09:30.739" v="881" actId="14100"/>
          <ac:cxnSpMkLst>
            <pc:docMk/>
            <pc:sldMk cId="3008639334" sldId="287"/>
            <ac:cxnSpMk id="23" creationId="{4D1A9DE1-E640-2F73-3141-8D875D3238B1}"/>
          </ac:cxnSpMkLst>
        </pc:cxnChg>
        <pc:cxnChg chg="add del mod">
          <ac:chgData name="Richmond Yeung" userId="eff10add06089926" providerId="LiveId" clId="{3408775F-92A3-47F1-9570-20DFFFB865C8}" dt="2025-05-20T03:08:25.024" v="861" actId="478"/>
          <ac:cxnSpMkLst>
            <pc:docMk/>
            <pc:sldMk cId="3008639334" sldId="287"/>
            <ac:cxnSpMk id="32" creationId="{DEB21262-CEE4-1941-CC1C-9815C40A5F8A}"/>
          </ac:cxnSpMkLst>
        </pc:cxnChg>
        <pc:cxnChg chg="add del mod">
          <ac:chgData name="Richmond Yeung" userId="eff10add06089926" providerId="LiveId" clId="{3408775F-92A3-47F1-9570-20DFFFB865C8}" dt="2025-05-20T03:09:18.333" v="877" actId="478"/>
          <ac:cxnSpMkLst>
            <pc:docMk/>
            <pc:sldMk cId="3008639334" sldId="287"/>
            <ac:cxnSpMk id="39" creationId="{6DD54769-C69E-4A43-6502-ADF884562E26}"/>
          </ac:cxnSpMkLst>
        </pc:cxnChg>
        <pc:cxnChg chg="add mod">
          <ac:chgData name="Richmond Yeung" userId="eff10add06089926" providerId="LiveId" clId="{3408775F-92A3-47F1-9570-20DFFFB865C8}" dt="2025-05-20T03:09:45.036" v="884" actId="1076"/>
          <ac:cxnSpMkLst>
            <pc:docMk/>
            <pc:sldMk cId="3008639334" sldId="287"/>
            <ac:cxnSpMk id="41" creationId="{ED83BC03-9668-5596-E7A0-23EF7C614DD9}"/>
          </ac:cxnSpMkLst>
        </pc:cxnChg>
        <pc:cxnChg chg="add mod">
          <ac:chgData name="Richmond Yeung" userId="eff10add06089926" providerId="LiveId" clId="{3408775F-92A3-47F1-9570-20DFFFB865C8}" dt="2025-05-20T03:09:34.873" v="882" actId="14100"/>
          <ac:cxnSpMkLst>
            <pc:docMk/>
            <pc:sldMk cId="3008639334" sldId="287"/>
            <ac:cxnSpMk id="44" creationId="{D438C76B-6A57-01EE-CAED-70A77CDC8274}"/>
          </ac:cxnSpMkLst>
        </pc:cxnChg>
        <pc:cxnChg chg="add mod">
          <ac:chgData name="Richmond Yeung" userId="eff10add06089926" providerId="LiveId" clId="{3408775F-92A3-47F1-9570-20DFFFB865C8}" dt="2025-05-20T03:09:14.085" v="876" actId="14100"/>
          <ac:cxnSpMkLst>
            <pc:docMk/>
            <pc:sldMk cId="3008639334" sldId="287"/>
            <ac:cxnSpMk id="54" creationId="{3489302A-3FA8-ABF9-76EA-B6BFA7D0D684}"/>
          </ac:cxnSpMkLst>
        </pc:cxnChg>
        <pc:cxnChg chg="add mod">
          <ac:chgData name="Richmond Yeung" userId="eff10add06089926" providerId="LiveId" clId="{3408775F-92A3-47F1-9570-20DFFFB865C8}" dt="2025-05-20T03:09:53.736" v="886" actId="14100"/>
          <ac:cxnSpMkLst>
            <pc:docMk/>
            <pc:sldMk cId="3008639334" sldId="287"/>
            <ac:cxnSpMk id="63" creationId="{199B9A77-9A15-0C06-DDE4-461BA86DEFED}"/>
          </ac:cxnSpMkLst>
        </pc:cxnChg>
      </pc:sldChg>
      <pc:sldChg chg="addSp delSp modSp new del mod">
        <pc:chgData name="Richmond Yeung" userId="eff10add06089926" providerId="LiveId" clId="{3408775F-92A3-47F1-9570-20DFFFB865C8}" dt="2025-05-19T14:59:31.469" v="286" actId="2696"/>
        <pc:sldMkLst>
          <pc:docMk/>
          <pc:sldMk cId="2506606437" sldId="288"/>
        </pc:sldMkLst>
        <pc:spChg chg="mod">
          <ac:chgData name="Richmond Yeung" userId="eff10add06089926" providerId="LiveId" clId="{3408775F-92A3-47F1-9570-20DFFFB865C8}" dt="2025-05-19T14:54:48.317" v="158" actId="20577"/>
          <ac:spMkLst>
            <pc:docMk/>
            <pc:sldMk cId="2506606437" sldId="288"/>
            <ac:spMk id="2" creationId="{444E9325-5B00-97ED-D8F3-E302A5353CCA}"/>
          </ac:spMkLst>
        </pc:spChg>
        <pc:spChg chg="del">
          <ac:chgData name="Richmond Yeung" userId="eff10add06089926" providerId="LiveId" clId="{3408775F-92A3-47F1-9570-20DFFFB865C8}" dt="2025-05-19T14:54:52.229" v="159" actId="478"/>
          <ac:spMkLst>
            <pc:docMk/>
            <pc:sldMk cId="2506606437" sldId="288"/>
            <ac:spMk id="3" creationId="{222453CE-67F4-4394-D2DC-EE742D35659E}"/>
          </ac:spMkLst>
        </pc:spChg>
        <pc:graphicFrameChg chg="add mod modGraphic">
          <ac:chgData name="Richmond Yeung" userId="eff10add06089926" providerId="LiveId" clId="{3408775F-92A3-47F1-9570-20DFFFB865C8}" dt="2025-05-19T14:58:21.915" v="272" actId="1076"/>
          <ac:graphicFrameMkLst>
            <pc:docMk/>
            <pc:sldMk cId="2506606437" sldId="288"/>
            <ac:graphicFrameMk id="4" creationId="{B26A338A-132F-4FE8-EEF9-0D4B1F92E781}"/>
          </ac:graphicFrameMkLst>
        </pc:graphicFrameChg>
      </pc:sldChg>
      <pc:sldChg chg="new del">
        <pc:chgData name="Richmond Yeung" userId="eff10add06089926" providerId="LiveId" clId="{3408775F-92A3-47F1-9570-20DFFFB865C8}" dt="2025-05-19T14:58:14.007" v="271" actId="680"/>
        <pc:sldMkLst>
          <pc:docMk/>
          <pc:sldMk cId="66497" sldId="289"/>
        </pc:sldMkLst>
      </pc:sldChg>
      <pc:sldChg chg="delSp add mod">
        <pc:chgData name="Richmond Yeung" userId="eff10add06089926" providerId="LiveId" clId="{3408775F-92A3-47F1-9570-20DFFFB865C8}" dt="2025-05-20T03:46:16.865" v="1088" actId="478"/>
        <pc:sldMkLst>
          <pc:docMk/>
          <pc:sldMk cId="2852021399" sldId="292"/>
        </pc:sldMkLst>
        <pc:spChg chg="del">
          <ac:chgData name="Richmond Yeung" userId="eff10add06089926" providerId="LiveId" clId="{3408775F-92A3-47F1-9570-20DFFFB865C8}" dt="2025-05-20T03:46:14.943" v="1087" actId="478"/>
          <ac:spMkLst>
            <pc:docMk/>
            <pc:sldMk cId="2852021399" sldId="292"/>
            <ac:spMk id="2" creationId="{9BD56311-1E4D-B123-B698-13CD2C412F4A}"/>
          </ac:spMkLst>
        </pc:spChg>
        <pc:spChg chg="del">
          <ac:chgData name="Richmond Yeung" userId="eff10add06089926" providerId="LiveId" clId="{3408775F-92A3-47F1-9570-20DFFFB865C8}" dt="2025-05-20T03:46:16.865" v="1088" actId="478"/>
          <ac:spMkLst>
            <pc:docMk/>
            <pc:sldMk cId="2852021399" sldId="292"/>
            <ac:spMk id="4" creationId="{2B28BF75-7B14-D64A-80BC-DAC349491061}"/>
          </ac:spMkLst>
        </pc:spChg>
        <pc:spChg chg="del">
          <ac:chgData name="Richmond Yeung" userId="eff10add06089926" providerId="LiveId" clId="{3408775F-92A3-47F1-9570-20DFFFB865C8}" dt="2025-05-20T03:46:13.418" v="1086" actId="478"/>
          <ac:spMkLst>
            <pc:docMk/>
            <pc:sldMk cId="2852021399" sldId="292"/>
            <ac:spMk id="5" creationId="{E544C058-204C-43D2-C387-17BA7DA6F220}"/>
          </ac:spMkLst>
        </pc:spChg>
      </pc:sldChg>
      <pc:sldChg chg="delSp modSp add mod modNotesTx">
        <pc:chgData name="Richmond Yeung" userId="eff10add06089926" providerId="LiveId" clId="{3408775F-92A3-47F1-9570-20DFFFB865C8}" dt="2025-05-20T03:47:52.897" v="1092"/>
        <pc:sldMkLst>
          <pc:docMk/>
          <pc:sldMk cId="3880794857" sldId="343"/>
        </pc:sldMkLst>
        <pc:spChg chg="mod">
          <ac:chgData name="Richmond Yeung" userId="eff10add06089926" providerId="LiveId" clId="{3408775F-92A3-47F1-9570-20DFFFB865C8}" dt="2025-05-20T03:44:30.766" v="1083" actId="1076"/>
          <ac:spMkLst>
            <pc:docMk/>
            <pc:sldMk cId="3880794857" sldId="343"/>
            <ac:spMk id="4" creationId="{4D83FA71-3161-B68C-364B-05A415867B5E}"/>
          </ac:spMkLst>
        </pc:spChg>
        <pc:spChg chg="del">
          <ac:chgData name="Richmond Yeung" userId="eff10add06089926" providerId="LiveId" clId="{3408775F-92A3-47F1-9570-20DFFFB865C8}" dt="2025-05-20T03:43:49.652" v="1044" actId="478"/>
          <ac:spMkLst>
            <pc:docMk/>
            <pc:sldMk cId="3880794857" sldId="343"/>
            <ac:spMk id="5" creationId="{F4519A88-AC30-42F2-E222-D775E1B1AE62}"/>
          </ac:spMkLst>
        </pc:spChg>
        <pc:spChg chg="del">
          <ac:chgData name="Richmond Yeung" userId="eff10add06089926" providerId="LiveId" clId="{3408775F-92A3-47F1-9570-20DFFFB865C8}" dt="2025-05-20T03:44:48.607" v="1084" actId="478"/>
          <ac:spMkLst>
            <pc:docMk/>
            <pc:sldMk cId="3880794857" sldId="343"/>
            <ac:spMk id="6" creationId="{A116E19A-0EC2-F83E-0280-CA082320F6FD}"/>
          </ac:spMkLst>
        </pc:spChg>
        <pc:spChg chg="mod">
          <ac:chgData name="Richmond Yeung" userId="eff10add06089926" providerId="LiveId" clId="{3408775F-92A3-47F1-9570-20DFFFB865C8}" dt="2025-05-20T03:43:45.644" v="1043" actId="20577"/>
          <ac:spMkLst>
            <pc:docMk/>
            <pc:sldMk cId="3880794857" sldId="343"/>
            <ac:spMk id="7" creationId="{5062AAE7-285B-3E37-36EB-845927619B53}"/>
          </ac:spMkLst>
        </pc:spChg>
      </pc:sldChg>
      <pc:sldChg chg="add modNotesTx">
        <pc:chgData name="Richmond Yeung" userId="eff10add06089926" providerId="LiveId" clId="{3408775F-92A3-47F1-9570-20DFFFB865C8}" dt="2025-05-20T03:48:18.368" v="1093"/>
        <pc:sldMkLst>
          <pc:docMk/>
          <pc:sldMk cId="208699199" sldId="344"/>
        </pc:sldMkLst>
      </pc:sldChg>
    </pc:docChg>
  </pc:docChgLst>
  <pc:docChgLst>
    <pc:chgData name="Richmond Yeung" userId="eff10add06089926" providerId="LiveId" clId="{07A2CDEA-A701-4D74-B0E0-6DCFCE9F3C23}"/>
    <pc:docChg chg="undo redo custSel addSld delSld modSld sldOrd">
      <pc:chgData name="Richmond Yeung" userId="eff10add06089926" providerId="LiveId" clId="{07A2CDEA-A701-4D74-B0E0-6DCFCE9F3C23}" dt="2025-05-16T20:58:38.986" v="6182" actId="1076"/>
      <pc:docMkLst>
        <pc:docMk/>
      </pc:docMkLst>
      <pc:sldChg chg="addSp delSp modSp mod">
        <pc:chgData name="Richmond Yeung" userId="eff10add06089926" providerId="LiveId" clId="{07A2CDEA-A701-4D74-B0E0-6DCFCE9F3C23}" dt="2025-05-15T20:04:08.364" v="4731" actId="20577"/>
        <pc:sldMkLst>
          <pc:docMk/>
          <pc:sldMk cId="2274566172" sldId="256"/>
        </pc:sldMkLst>
        <pc:spChg chg="mod">
          <ac:chgData name="Richmond Yeung" userId="eff10add06089926" providerId="LiveId" clId="{07A2CDEA-A701-4D74-B0E0-6DCFCE9F3C23}" dt="2025-05-15T19:07:33.927" v="4523" actId="1076"/>
          <ac:spMkLst>
            <pc:docMk/>
            <pc:sldMk cId="2274566172" sldId="256"/>
            <ac:spMk id="2" creationId="{23D59FC0-C9AC-22BE-6303-05944FE2FF70}"/>
          </ac:spMkLst>
        </pc:spChg>
        <pc:spChg chg="mod">
          <ac:chgData name="Richmond Yeung" userId="eff10add06089926" providerId="LiveId" clId="{07A2CDEA-A701-4D74-B0E0-6DCFCE9F3C23}" dt="2025-05-15T20:04:08.364" v="4731" actId="20577"/>
          <ac:spMkLst>
            <pc:docMk/>
            <pc:sldMk cId="2274566172" sldId="256"/>
            <ac:spMk id="3" creationId="{71E576EB-467A-D294-69BD-A095A95355FB}"/>
          </ac:spMkLst>
        </pc:spChg>
        <pc:spChg chg="mod">
          <ac:chgData name="Richmond Yeung" userId="eff10add06089926" providerId="LiveId" clId="{07A2CDEA-A701-4D74-B0E0-6DCFCE9F3C23}" dt="2025-05-15T19:18:07.772" v="4536" actId="20577"/>
          <ac:spMkLst>
            <pc:docMk/>
            <pc:sldMk cId="2274566172" sldId="256"/>
            <ac:spMk id="5" creationId="{4E5F9A8F-ED8F-8347-F109-CA6A1FA30A12}"/>
          </ac:spMkLst>
        </pc:spChg>
      </pc:sldChg>
      <pc:sldChg chg="addSp delSp modSp del mod ord setBg modNotesTx">
        <pc:chgData name="Richmond Yeung" userId="eff10add06089926" providerId="LiveId" clId="{07A2CDEA-A701-4D74-B0E0-6DCFCE9F3C23}" dt="2025-05-15T09:33:23.998" v="294" actId="2696"/>
        <pc:sldMkLst>
          <pc:docMk/>
          <pc:sldMk cId="2850612770" sldId="257"/>
        </pc:sldMkLst>
      </pc:sldChg>
      <pc:sldChg chg="addSp modSp mod modNotesTx">
        <pc:chgData name="Richmond Yeung" userId="eff10add06089926" providerId="LiveId" clId="{07A2CDEA-A701-4D74-B0E0-6DCFCE9F3C23}" dt="2025-05-15T20:14:04.750" v="4819" actId="20577"/>
        <pc:sldMkLst>
          <pc:docMk/>
          <pc:sldMk cId="592180964" sldId="258"/>
        </pc:sldMkLst>
        <pc:spChg chg="mod">
          <ac:chgData name="Richmond Yeung" userId="eff10add06089926" providerId="LiveId" clId="{07A2CDEA-A701-4D74-B0E0-6DCFCE9F3C23}" dt="2025-05-15T18:06:49.702" v="3910" actId="1036"/>
          <ac:spMkLst>
            <pc:docMk/>
            <pc:sldMk cId="592180964" sldId="258"/>
            <ac:spMk id="2" creationId="{BDFD17C2-7EBB-E460-E670-5D6D4EE9694E}"/>
          </ac:spMkLst>
        </pc:spChg>
        <pc:spChg chg="mod">
          <ac:chgData name="Richmond Yeung" userId="eff10add06089926" providerId="LiveId" clId="{07A2CDEA-A701-4D74-B0E0-6DCFCE9F3C23}" dt="2025-05-15T18:05:47.456" v="3871" actId="207"/>
          <ac:spMkLst>
            <pc:docMk/>
            <pc:sldMk cId="592180964" sldId="258"/>
            <ac:spMk id="3" creationId="{90C58481-0B1B-423D-CE3D-AF5CC077C68B}"/>
          </ac:spMkLst>
        </pc:spChg>
        <pc:spChg chg="add mod">
          <ac:chgData name="Richmond Yeung" userId="eff10add06089926" providerId="LiveId" clId="{07A2CDEA-A701-4D74-B0E0-6DCFCE9F3C23}" dt="2025-05-15T19:19:45.135" v="4561" actId="20577"/>
          <ac:spMkLst>
            <pc:docMk/>
            <pc:sldMk cId="592180964" sldId="258"/>
            <ac:spMk id="5" creationId="{2670B921-6339-670A-CF0E-73D924C3F252}"/>
          </ac:spMkLst>
        </pc:spChg>
        <pc:spChg chg="mod">
          <ac:chgData name="Richmond Yeung" userId="eff10add06089926" providerId="LiveId" clId="{07A2CDEA-A701-4D74-B0E0-6DCFCE9F3C23}" dt="2025-05-15T20:14:04.750" v="4819" actId="20577"/>
          <ac:spMkLst>
            <pc:docMk/>
            <pc:sldMk cId="592180964" sldId="258"/>
            <ac:spMk id="6" creationId="{A6914D8F-E585-DE54-AFEC-01D90842C767}"/>
          </ac:spMkLst>
        </pc:spChg>
        <pc:spChg chg="mod">
          <ac:chgData name="Richmond Yeung" userId="eff10add06089926" providerId="LiveId" clId="{07A2CDEA-A701-4D74-B0E0-6DCFCE9F3C23}" dt="2025-05-15T18:05:00.519" v="3844" actId="113"/>
          <ac:spMkLst>
            <pc:docMk/>
            <pc:sldMk cId="592180964" sldId="258"/>
            <ac:spMk id="8" creationId="{B91CC3F8-BC90-FFB2-1857-EFE13A1E1202}"/>
          </ac:spMkLst>
        </pc:spChg>
        <pc:picChg chg="mod">
          <ac:chgData name="Richmond Yeung" userId="eff10add06089926" providerId="LiveId" clId="{07A2CDEA-A701-4D74-B0E0-6DCFCE9F3C23}" dt="2025-05-15T18:07:03.331" v="3920" actId="1035"/>
          <ac:picMkLst>
            <pc:docMk/>
            <pc:sldMk cId="592180964" sldId="258"/>
            <ac:picMk id="7" creationId="{983C9B33-1467-D885-33FC-B619312F1049}"/>
          </ac:picMkLst>
        </pc:picChg>
      </pc:sldChg>
      <pc:sldChg chg="addSp delSp modSp mod modNotesTx">
        <pc:chgData name="Richmond Yeung" userId="eff10add06089926" providerId="LiveId" clId="{07A2CDEA-A701-4D74-B0E0-6DCFCE9F3C23}" dt="2025-05-15T20:12:11.749" v="4811" actId="14100"/>
        <pc:sldMkLst>
          <pc:docMk/>
          <pc:sldMk cId="394143723" sldId="259"/>
        </pc:sldMkLst>
        <pc:spChg chg="mod">
          <ac:chgData name="Richmond Yeung" userId="eff10add06089926" providerId="LiveId" clId="{07A2CDEA-A701-4D74-B0E0-6DCFCE9F3C23}" dt="2025-05-15T18:11:05.037" v="3992" actId="1076"/>
          <ac:spMkLst>
            <pc:docMk/>
            <pc:sldMk cId="394143723" sldId="259"/>
            <ac:spMk id="2" creationId="{3E8F2BCE-859B-DC46-DA44-9EC25BF3E508}"/>
          </ac:spMkLst>
        </pc:spChg>
        <pc:spChg chg="add mod">
          <ac:chgData name="Richmond Yeung" userId="eff10add06089926" providerId="LiveId" clId="{07A2CDEA-A701-4D74-B0E0-6DCFCE9F3C23}" dt="2025-05-15T19:19:55.143" v="4567" actId="20577"/>
          <ac:spMkLst>
            <pc:docMk/>
            <pc:sldMk cId="394143723" sldId="259"/>
            <ac:spMk id="5" creationId="{FE6F5EEB-558D-2991-6A9A-C2DC0AE7F666}"/>
          </ac:spMkLst>
        </pc:spChg>
        <pc:graphicFrameChg chg="mod modGraphic">
          <ac:chgData name="Richmond Yeung" userId="eff10add06089926" providerId="LiveId" clId="{07A2CDEA-A701-4D74-B0E0-6DCFCE9F3C23}" dt="2025-05-15T20:12:11.749" v="4811" actId="14100"/>
          <ac:graphicFrameMkLst>
            <pc:docMk/>
            <pc:sldMk cId="394143723" sldId="259"/>
            <ac:graphicFrameMk id="4" creationId="{39EF8233-DF4C-75C2-B509-5C7DE95D1160}"/>
          </ac:graphicFrameMkLst>
        </pc:graphicFrameChg>
        <pc:picChg chg="mod ord">
          <ac:chgData name="Richmond Yeung" userId="eff10add06089926" providerId="LiveId" clId="{07A2CDEA-A701-4D74-B0E0-6DCFCE9F3C23}" dt="2025-05-15T18:09:53.216" v="3987" actId="1076"/>
          <ac:picMkLst>
            <pc:docMk/>
            <pc:sldMk cId="394143723" sldId="259"/>
            <ac:picMk id="7" creationId="{59B0A10A-631A-DBA3-68BC-3F4F9ADF1A4A}"/>
          </ac:picMkLst>
        </pc:picChg>
      </pc:sldChg>
      <pc:sldChg chg="addSp modSp mod ord">
        <pc:chgData name="Richmond Yeung" userId="eff10add06089926" providerId="LiveId" clId="{07A2CDEA-A701-4D74-B0E0-6DCFCE9F3C23}" dt="2025-05-15T20:47:59.632" v="5487" actId="20577"/>
        <pc:sldMkLst>
          <pc:docMk/>
          <pc:sldMk cId="3515988440" sldId="260"/>
        </pc:sldMkLst>
        <pc:spChg chg="mod">
          <ac:chgData name="Richmond Yeung" userId="eff10add06089926" providerId="LiveId" clId="{07A2CDEA-A701-4D74-B0E0-6DCFCE9F3C23}" dt="2025-05-15T20:47:59.632" v="5487" actId="20577"/>
          <ac:spMkLst>
            <pc:docMk/>
            <pc:sldMk cId="3515988440" sldId="260"/>
            <ac:spMk id="2" creationId="{BE3AF794-E943-F12F-5EF3-AF6687BD768F}"/>
          </ac:spMkLst>
        </pc:spChg>
        <pc:spChg chg="add mod">
          <ac:chgData name="Richmond Yeung" userId="eff10add06089926" providerId="LiveId" clId="{07A2CDEA-A701-4D74-B0E0-6DCFCE9F3C23}" dt="2025-05-15T19:23:38.981" v="4651" actId="20577"/>
          <ac:spMkLst>
            <pc:docMk/>
            <pc:sldMk cId="3515988440" sldId="260"/>
            <ac:spMk id="5" creationId="{05DF2A78-D4C0-F85C-B195-A14BCD0142AA}"/>
          </ac:spMkLst>
        </pc:spChg>
        <pc:graphicFrameChg chg="mod">
          <ac:chgData name="Richmond Yeung" userId="eff10add06089926" providerId="LiveId" clId="{07A2CDEA-A701-4D74-B0E0-6DCFCE9F3C23}" dt="2025-05-15T18:46:34.722" v="4504" actId="1037"/>
          <ac:graphicFrameMkLst>
            <pc:docMk/>
            <pc:sldMk cId="3515988440" sldId="260"/>
            <ac:graphicFrameMk id="3" creationId="{774542AA-E3D5-7BD7-D95E-3B76EF268967}"/>
          </ac:graphicFrameMkLst>
        </pc:graphicFrameChg>
        <pc:picChg chg="mod">
          <ac:chgData name="Richmond Yeung" userId="eff10add06089926" providerId="LiveId" clId="{07A2CDEA-A701-4D74-B0E0-6DCFCE9F3C23}" dt="2025-05-15T18:46:37.588" v="4505" actId="1076"/>
          <ac:picMkLst>
            <pc:docMk/>
            <pc:sldMk cId="3515988440" sldId="260"/>
            <ac:picMk id="8" creationId="{96C7B200-B2AB-73EF-3485-C41F982B7BFA}"/>
          </ac:picMkLst>
        </pc:picChg>
      </pc:sldChg>
      <pc:sldChg chg="addSp modSp mod modNotesTx">
        <pc:chgData name="Richmond Yeung" userId="eff10add06089926" providerId="LiveId" clId="{07A2CDEA-A701-4D74-B0E0-6DCFCE9F3C23}" dt="2025-05-15T20:21:11.187" v="4978" actId="20577"/>
        <pc:sldMkLst>
          <pc:docMk/>
          <pc:sldMk cId="1643669610" sldId="261"/>
        </pc:sldMkLst>
        <pc:spChg chg="mod">
          <ac:chgData name="Richmond Yeung" userId="eff10add06089926" providerId="LiveId" clId="{07A2CDEA-A701-4D74-B0E0-6DCFCE9F3C23}" dt="2025-05-15T18:12:45.678" v="4004" actId="113"/>
          <ac:spMkLst>
            <pc:docMk/>
            <pc:sldMk cId="1643669610" sldId="261"/>
            <ac:spMk id="2" creationId="{1C558E66-9D73-8C8D-DEA6-E8D9DBB0DC65}"/>
          </ac:spMkLst>
        </pc:spChg>
        <pc:spChg chg="mod">
          <ac:chgData name="Richmond Yeung" userId="eff10add06089926" providerId="LiveId" clId="{07A2CDEA-A701-4D74-B0E0-6DCFCE9F3C23}" dt="2025-05-15T20:21:10.215" v="4977" actId="20577"/>
          <ac:spMkLst>
            <pc:docMk/>
            <pc:sldMk cId="1643669610" sldId="261"/>
            <ac:spMk id="3" creationId="{776A7971-B367-CD10-DFD7-88B24B68053A}"/>
          </ac:spMkLst>
        </pc:spChg>
        <pc:spChg chg="mod">
          <ac:chgData name="Richmond Yeung" userId="eff10add06089926" providerId="LiveId" clId="{07A2CDEA-A701-4D74-B0E0-6DCFCE9F3C23}" dt="2025-05-15T20:21:11.187" v="4978" actId="20577"/>
          <ac:spMkLst>
            <pc:docMk/>
            <pc:sldMk cId="1643669610" sldId="261"/>
            <ac:spMk id="20" creationId="{D5340F0F-2848-6018-DA34-4FBB6E31603F}"/>
          </ac:spMkLst>
        </pc:spChg>
        <pc:spChg chg="mod">
          <ac:chgData name="Richmond Yeung" userId="eff10add06089926" providerId="LiveId" clId="{07A2CDEA-A701-4D74-B0E0-6DCFCE9F3C23}" dt="2025-05-15T19:47:30.312" v="4681" actId="20577"/>
          <ac:spMkLst>
            <pc:docMk/>
            <pc:sldMk cId="1643669610" sldId="261"/>
            <ac:spMk id="21" creationId="{307FA74D-E3FB-06F1-571B-C86CE7CE58D5}"/>
          </ac:spMkLst>
        </pc:spChg>
        <pc:spChg chg="add mod">
          <ac:chgData name="Richmond Yeung" userId="eff10add06089926" providerId="LiveId" clId="{07A2CDEA-A701-4D74-B0E0-6DCFCE9F3C23}" dt="2025-05-15T20:14:13.783" v="4825" actId="1076"/>
          <ac:spMkLst>
            <pc:docMk/>
            <pc:sldMk cId="1643669610" sldId="261"/>
            <ac:spMk id="22" creationId="{EA9232C7-47C2-3212-ACE1-0A1A3136AAF6}"/>
          </ac:spMkLst>
        </pc:spChg>
        <pc:spChg chg="add mod">
          <ac:chgData name="Richmond Yeung" userId="eff10add06089926" providerId="LiveId" clId="{07A2CDEA-A701-4D74-B0E0-6DCFCE9F3C23}" dt="2025-05-15T19:20:12.367" v="4577" actId="1076"/>
          <ac:spMkLst>
            <pc:docMk/>
            <pc:sldMk cId="1643669610" sldId="261"/>
            <ac:spMk id="24" creationId="{363E0665-F835-F9D7-353C-1CE6DACABAA2}"/>
          </ac:spMkLst>
        </pc:spChg>
        <pc:graphicFrameChg chg="mod">
          <ac:chgData name="Richmond Yeung" userId="eff10add06089926" providerId="LiveId" clId="{07A2CDEA-A701-4D74-B0E0-6DCFCE9F3C23}" dt="2025-05-15T19:20:01.490" v="4572" actId="1076"/>
          <ac:graphicFrameMkLst>
            <pc:docMk/>
            <pc:sldMk cId="1643669610" sldId="261"/>
            <ac:graphicFrameMk id="4" creationId="{B85724FF-1744-398A-8922-22D41881ADE6}"/>
          </ac:graphicFrameMkLst>
        </pc:graphicFrameChg>
      </pc:sldChg>
      <pc:sldChg chg="addSp delSp modSp mod">
        <pc:chgData name="Richmond Yeung" userId="eff10add06089926" providerId="LiveId" clId="{07A2CDEA-A701-4D74-B0E0-6DCFCE9F3C23}" dt="2025-05-15T20:14:34.115" v="4827" actId="1076"/>
        <pc:sldMkLst>
          <pc:docMk/>
          <pc:sldMk cId="4088036595" sldId="262"/>
        </pc:sldMkLst>
        <pc:spChg chg="mod">
          <ac:chgData name="Richmond Yeung" userId="eff10add06089926" providerId="LiveId" clId="{07A2CDEA-A701-4D74-B0E0-6DCFCE9F3C23}" dt="2025-05-15T18:20:56.572" v="4121" actId="164"/>
          <ac:spMkLst>
            <pc:docMk/>
            <pc:sldMk cId="4088036595" sldId="262"/>
            <ac:spMk id="5" creationId="{3A723A49-598F-DD85-C845-B4C0C38CDF3B}"/>
          </ac:spMkLst>
        </pc:spChg>
        <pc:spChg chg="mod">
          <ac:chgData name="Richmond Yeung" userId="eff10add06089926" providerId="LiveId" clId="{07A2CDEA-A701-4D74-B0E0-6DCFCE9F3C23}" dt="2025-05-15T18:20:56.572" v="4121" actId="164"/>
          <ac:spMkLst>
            <pc:docMk/>
            <pc:sldMk cId="4088036595" sldId="262"/>
            <ac:spMk id="6" creationId="{25C60192-CE5F-1E6B-A2AD-2C8C3E56B0EB}"/>
          </ac:spMkLst>
        </pc:spChg>
        <pc:spChg chg="mod">
          <ac:chgData name="Richmond Yeung" userId="eff10add06089926" providerId="LiveId" clId="{07A2CDEA-A701-4D74-B0E0-6DCFCE9F3C23}" dt="2025-05-15T18:20:56.572" v="4121" actId="164"/>
          <ac:spMkLst>
            <pc:docMk/>
            <pc:sldMk cId="4088036595" sldId="262"/>
            <ac:spMk id="10" creationId="{C58040E5-548F-8A3B-F14D-81B110C7A16D}"/>
          </ac:spMkLst>
        </pc:spChg>
        <pc:spChg chg="mod">
          <ac:chgData name="Richmond Yeung" userId="eff10add06089926" providerId="LiveId" clId="{07A2CDEA-A701-4D74-B0E0-6DCFCE9F3C23}" dt="2025-05-15T18:20:56.572" v="4121" actId="164"/>
          <ac:spMkLst>
            <pc:docMk/>
            <pc:sldMk cId="4088036595" sldId="262"/>
            <ac:spMk id="11" creationId="{AEA0B39F-81CB-98EC-AC85-F666BE108E8F}"/>
          </ac:spMkLst>
        </pc:spChg>
        <pc:spChg chg="mod">
          <ac:chgData name="Richmond Yeung" userId="eff10add06089926" providerId="LiveId" clId="{07A2CDEA-A701-4D74-B0E0-6DCFCE9F3C23}" dt="2025-05-15T18:20:56.572" v="4121" actId="164"/>
          <ac:spMkLst>
            <pc:docMk/>
            <pc:sldMk cId="4088036595" sldId="262"/>
            <ac:spMk id="12" creationId="{DC0BC296-FA6A-DBCC-EBD9-43239F563585}"/>
          </ac:spMkLst>
        </pc:spChg>
        <pc:spChg chg="mod">
          <ac:chgData name="Richmond Yeung" userId="eff10add06089926" providerId="LiveId" clId="{07A2CDEA-A701-4D74-B0E0-6DCFCE9F3C23}" dt="2025-05-15T18:20:56.572" v="4121" actId="164"/>
          <ac:spMkLst>
            <pc:docMk/>
            <pc:sldMk cId="4088036595" sldId="262"/>
            <ac:spMk id="13" creationId="{B004DF83-56A6-E176-2AFD-9DB105F426B0}"/>
          </ac:spMkLst>
        </pc:spChg>
        <pc:spChg chg="mod">
          <ac:chgData name="Richmond Yeung" userId="eff10add06089926" providerId="LiveId" clId="{07A2CDEA-A701-4D74-B0E0-6DCFCE9F3C23}" dt="2025-05-15T18:20:56.572" v="4121" actId="164"/>
          <ac:spMkLst>
            <pc:docMk/>
            <pc:sldMk cId="4088036595" sldId="262"/>
            <ac:spMk id="15" creationId="{9C9010FD-9342-D294-F883-60945CEC41DB}"/>
          </ac:spMkLst>
        </pc:spChg>
        <pc:spChg chg="mod">
          <ac:chgData name="Richmond Yeung" userId="eff10add06089926" providerId="LiveId" clId="{07A2CDEA-A701-4D74-B0E0-6DCFCE9F3C23}" dt="2025-05-15T18:20:56.572" v="4121" actId="164"/>
          <ac:spMkLst>
            <pc:docMk/>
            <pc:sldMk cId="4088036595" sldId="262"/>
            <ac:spMk id="16" creationId="{47F73F3C-63AB-4D19-9CC8-7C4898B87D8A}"/>
          </ac:spMkLst>
        </pc:spChg>
        <pc:spChg chg="mod">
          <ac:chgData name="Richmond Yeung" userId="eff10add06089926" providerId="LiveId" clId="{07A2CDEA-A701-4D74-B0E0-6DCFCE9F3C23}" dt="2025-05-15T18:20:56.572" v="4121" actId="164"/>
          <ac:spMkLst>
            <pc:docMk/>
            <pc:sldMk cId="4088036595" sldId="262"/>
            <ac:spMk id="18" creationId="{921FD2D6-1B42-A830-5A47-5B6134828B05}"/>
          </ac:spMkLst>
        </pc:spChg>
        <pc:spChg chg="mod">
          <ac:chgData name="Richmond Yeung" userId="eff10add06089926" providerId="LiveId" clId="{07A2CDEA-A701-4D74-B0E0-6DCFCE9F3C23}" dt="2025-05-15T18:20:56.572" v="4121" actId="164"/>
          <ac:spMkLst>
            <pc:docMk/>
            <pc:sldMk cId="4088036595" sldId="262"/>
            <ac:spMk id="19" creationId="{63042D99-7BB4-BE98-108D-8729A021B9A3}"/>
          </ac:spMkLst>
        </pc:spChg>
        <pc:spChg chg="mod">
          <ac:chgData name="Richmond Yeung" userId="eff10add06089926" providerId="LiveId" clId="{07A2CDEA-A701-4D74-B0E0-6DCFCE9F3C23}" dt="2025-05-15T18:20:48.335" v="4120" actId="1076"/>
          <ac:spMkLst>
            <pc:docMk/>
            <pc:sldMk cId="4088036595" sldId="262"/>
            <ac:spMk id="20" creationId="{729560D4-2FE7-E1AF-4084-C36DA8DFFBA5}"/>
          </ac:spMkLst>
        </pc:spChg>
        <pc:spChg chg="add mod">
          <ac:chgData name="Richmond Yeung" userId="eff10add06089926" providerId="LiveId" clId="{07A2CDEA-A701-4D74-B0E0-6DCFCE9F3C23}" dt="2025-05-15T19:20:33.792" v="4583" actId="20577"/>
          <ac:spMkLst>
            <pc:docMk/>
            <pc:sldMk cId="4088036595" sldId="262"/>
            <ac:spMk id="21" creationId="{585480FD-0CCE-DBA4-A46C-A4685594D22D}"/>
          </ac:spMkLst>
        </pc:spChg>
        <pc:spChg chg="add mod">
          <ac:chgData name="Richmond Yeung" userId="eff10add06089926" providerId="LiveId" clId="{07A2CDEA-A701-4D74-B0E0-6DCFCE9F3C23}" dt="2025-05-15T20:14:34.115" v="4827" actId="1076"/>
          <ac:spMkLst>
            <pc:docMk/>
            <pc:sldMk cId="4088036595" sldId="262"/>
            <ac:spMk id="22" creationId="{03F67F33-B3EE-8C23-211B-843FD932DA84}"/>
          </ac:spMkLst>
        </pc:spChg>
        <pc:grpChg chg="mod">
          <ac:chgData name="Richmond Yeung" userId="eff10add06089926" providerId="LiveId" clId="{07A2CDEA-A701-4D74-B0E0-6DCFCE9F3C23}" dt="2025-05-15T18:21:05.347" v="4124" actId="1076"/>
          <ac:grpSpMkLst>
            <pc:docMk/>
            <pc:sldMk cId="4088036595" sldId="262"/>
            <ac:grpSpMk id="2" creationId="{42D999D2-6B78-34DD-A779-69135C139FE8}"/>
          </ac:grpSpMkLst>
        </pc:grpChg>
      </pc:sldChg>
      <pc:sldChg chg="addSp modSp mod">
        <pc:chgData name="Richmond Yeung" userId="eff10add06089926" providerId="LiveId" clId="{07A2CDEA-A701-4D74-B0E0-6DCFCE9F3C23}" dt="2025-05-15T19:22:30.875" v="4613" actId="20577"/>
        <pc:sldMkLst>
          <pc:docMk/>
          <pc:sldMk cId="3438646531" sldId="263"/>
        </pc:sldMkLst>
        <pc:spChg chg="mod">
          <ac:chgData name="Richmond Yeung" userId="eff10add06089926" providerId="LiveId" clId="{07A2CDEA-A701-4D74-B0E0-6DCFCE9F3C23}" dt="2025-05-15T18:17:21.821" v="4057" actId="113"/>
          <ac:spMkLst>
            <pc:docMk/>
            <pc:sldMk cId="3438646531" sldId="263"/>
            <ac:spMk id="2" creationId="{1396229F-182F-3D29-9605-1068EC1CE823}"/>
          </ac:spMkLst>
        </pc:spChg>
        <pc:spChg chg="mod">
          <ac:chgData name="Richmond Yeung" userId="eff10add06089926" providerId="LiveId" clId="{07A2CDEA-A701-4D74-B0E0-6DCFCE9F3C23}" dt="2025-05-15T18:24:17.925" v="4205" actId="1076"/>
          <ac:spMkLst>
            <pc:docMk/>
            <pc:sldMk cId="3438646531" sldId="263"/>
            <ac:spMk id="3" creationId="{BD22B2F0-A821-96D6-38E2-6F3C1187965D}"/>
          </ac:spMkLst>
        </pc:spChg>
        <pc:spChg chg="add mod">
          <ac:chgData name="Richmond Yeung" userId="eff10add06089926" providerId="LiveId" clId="{07A2CDEA-A701-4D74-B0E0-6DCFCE9F3C23}" dt="2025-05-15T19:22:30.875" v="4613" actId="20577"/>
          <ac:spMkLst>
            <pc:docMk/>
            <pc:sldMk cId="3438646531" sldId="263"/>
            <ac:spMk id="6" creationId="{713AE777-4552-4911-31FE-E13F41A90A22}"/>
          </ac:spMkLst>
        </pc:spChg>
        <pc:spChg chg="mod">
          <ac:chgData name="Richmond Yeung" userId="eff10add06089926" providerId="LiveId" clId="{07A2CDEA-A701-4D74-B0E0-6DCFCE9F3C23}" dt="2025-05-15T18:24:40.983" v="4207" actId="2711"/>
          <ac:spMkLst>
            <pc:docMk/>
            <pc:sldMk cId="3438646531" sldId="263"/>
            <ac:spMk id="8" creationId="{B5BD8EED-80EB-7EE7-085B-FFF8C8700DED}"/>
          </ac:spMkLst>
        </pc:spChg>
        <pc:picChg chg="mod">
          <ac:chgData name="Richmond Yeung" userId="eff10add06089926" providerId="LiveId" clId="{07A2CDEA-A701-4D74-B0E0-6DCFCE9F3C23}" dt="2025-05-15T18:24:12.040" v="4203" actId="1076"/>
          <ac:picMkLst>
            <pc:docMk/>
            <pc:sldMk cId="3438646531" sldId="263"/>
            <ac:picMk id="7" creationId="{17DE86D9-04EE-EAD1-4402-E46890296FEB}"/>
          </ac:picMkLst>
        </pc:picChg>
      </pc:sldChg>
      <pc:sldChg chg="addSp modSp mod ord">
        <pc:chgData name="Richmond Yeung" userId="eff10add06089926" providerId="LiveId" clId="{07A2CDEA-A701-4D74-B0E0-6DCFCE9F3C23}" dt="2025-05-15T20:33:43.977" v="5290" actId="20577"/>
        <pc:sldMkLst>
          <pc:docMk/>
          <pc:sldMk cId="2859001566" sldId="264"/>
        </pc:sldMkLst>
        <pc:spChg chg="mod">
          <ac:chgData name="Richmond Yeung" userId="eff10add06089926" providerId="LiveId" clId="{07A2CDEA-A701-4D74-B0E0-6DCFCE9F3C23}" dt="2025-05-15T18:17:52.823" v="4069" actId="14100"/>
          <ac:spMkLst>
            <pc:docMk/>
            <pc:sldMk cId="2859001566" sldId="264"/>
            <ac:spMk id="2" creationId="{DEC23169-2384-CB56-9020-BDF235166D83}"/>
          </ac:spMkLst>
        </pc:spChg>
        <pc:spChg chg="mod">
          <ac:chgData name="Richmond Yeung" userId="eff10add06089926" providerId="LiveId" clId="{07A2CDEA-A701-4D74-B0E0-6DCFCE9F3C23}" dt="2025-05-15T18:33:36.185" v="4308" actId="1076"/>
          <ac:spMkLst>
            <pc:docMk/>
            <pc:sldMk cId="2859001566" sldId="264"/>
            <ac:spMk id="3" creationId="{FA52AEBC-5B6D-858C-9FFA-953C68274DA1}"/>
          </ac:spMkLst>
        </pc:spChg>
        <pc:spChg chg="add mod">
          <ac:chgData name="Richmond Yeung" userId="eff10add06089926" providerId="LiveId" clId="{07A2CDEA-A701-4D74-B0E0-6DCFCE9F3C23}" dt="2025-05-15T19:23:01.685" v="4628" actId="20577"/>
          <ac:spMkLst>
            <pc:docMk/>
            <pc:sldMk cId="2859001566" sldId="264"/>
            <ac:spMk id="7" creationId="{E08F6AA2-DA8A-2CCC-EB52-EC05FD2849EA}"/>
          </ac:spMkLst>
        </pc:spChg>
        <pc:spChg chg="add mod">
          <ac:chgData name="Richmond Yeung" userId="eff10add06089926" providerId="LiveId" clId="{07A2CDEA-A701-4D74-B0E0-6DCFCE9F3C23}" dt="2025-05-15T20:33:43.977" v="5290" actId="20577"/>
          <ac:spMkLst>
            <pc:docMk/>
            <pc:sldMk cId="2859001566" sldId="264"/>
            <ac:spMk id="8" creationId="{E716CADC-6ED4-22FE-2976-A581EC8712E7}"/>
          </ac:spMkLst>
        </pc:spChg>
        <pc:picChg chg="mod">
          <ac:chgData name="Richmond Yeung" userId="eff10add06089926" providerId="LiveId" clId="{07A2CDEA-A701-4D74-B0E0-6DCFCE9F3C23}" dt="2025-05-15T18:33:49.933" v="4309" actId="1076"/>
          <ac:picMkLst>
            <pc:docMk/>
            <pc:sldMk cId="2859001566" sldId="264"/>
            <ac:picMk id="4" creationId="{44F1ED0F-ABC7-22AD-2A89-ED0971863D34}"/>
          </ac:picMkLst>
        </pc:picChg>
      </pc:sldChg>
      <pc:sldChg chg="addSp delSp modSp mod">
        <pc:chgData name="Richmond Yeung" userId="eff10add06089926" providerId="LiveId" clId="{07A2CDEA-A701-4D74-B0E0-6DCFCE9F3C23}" dt="2025-05-15T20:29:23.023" v="5157" actId="20577"/>
        <pc:sldMkLst>
          <pc:docMk/>
          <pc:sldMk cId="2766874313" sldId="265"/>
        </pc:sldMkLst>
        <pc:spChg chg="mod">
          <ac:chgData name="Richmond Yeung" userId="eff10add06089926" providerId="LiveId" clId="{07A2CDEA-A701-4D74-B0E0-6DCFCE9F3C23}" dt="2025-05-15T20:29:23.023" v="5157" actId="20577"/>
          <ac:spMkLst>
            <pc:docMk/>
            <pc:sldMk cId="2766874313" sldId="265"/>
            <ac:spMk id="2" creationId="{79BDF6F5-A7F1-17CD-5786-6E25F36166F6}"/>
          </ac:spMkLst>
        </pc:spChg>
        <pc:spChg chg="add mod">
          <ac:chgData name="Richmond Yeung" userId="eff10add06089926" providerId="LiveId" clId="{07A2CDEA-A701-4D74-B0E0-6DCFCE9F3C23}" dt="2025-05-15T18:31:04.953" v="4262" actId="164"/>
          <ac:spMkLst>
            <pc:docMk/>
            <pc:sldMk cId="2766874313" sldId="265"/>
            <ac:spMk id="3" creationId="{F2107D06-6C4D-0869-11B3-E8F69D951C1B}"/>
          </ac:spMkLst>
        </pc:spChg>
        <pc:spChg chg="add mod">
          <ac:chgData name="Richmond Yeung" userId="eff10add06089926" providerId="LiveId" clId="{07A2CDEA-A701-4D74-B0E0-6DCFCE9F3C23}" dt="2025-05-15T18:31:04.953" v="4262" actId="164"/>
          <ac:spMkLst>
            <pc:docMk/>
            <pc:sldMk cId="2766874313" sldId="265"/>
            <ac:spMk id="4" creationId="{F9A0D914-FFB8-87FE-81AD-AFF059C1CB23}"/>
          </ac:spMkLst>
        </pc:spChg>
        <pc:spChg chg="add mod">
          <ac:chgData name="Richmond Yeung" userId="eff10add06089926" providerId="LiveId" clId="{07A2CDEA-A701-4D74-B0E0-6DCFCE9F3C23}" dt="2025-05-15T18:31:04.953" v="4262" actId="164"/>
          <ac:spMkLst>
            <pc:docMk/>
            <pc:sldMk cId="2766874313" sldId="265"/>
            <ac:spMk id="5" creationId="{6CFDB6C6-F6E7-C732-3A71-FD978D7C33D2}"/>
          </ac:spMkLst>
        </pc:spChg>
        <pc:spChg chg="mod">
          <ac:chgData name="Richmond Yeung" userId="eff10add06089926" providerId="LiveId" clId="{07A2CDEA-A701-4D74-B0E0-6DCFCE9F3C23}" dt="2025-05-15T18:31:07.342" v="4263" actId="1076"/>
          <ac:spMkLst>
            <pc:docMk/>
            <pc:sldMk cId="2766874313" sldId="265"/>
            <ac:spMk id="6" creationId="{71E01939-19B6-1295-8247-87F723EE638C}"/>
          </ac:spMkLst>
        </pc:spChg>
        <pc:spChg chg="mod">
          <ac:chgData name="Richmond Yeung" userId="eff10add06089926" providerId="LiveId" clId="{07A2CDEA-A701-4D74-B0E0-6DCFCE9F3C23}" dt="2025-05-15T18:28:35.082" v="4246" actId="1076"/>
          <ac:spMkLst>
            <pc:docMk/>
            <pc:sldMk cId="2766874313" sldId="265"/>
            <ac:spMk id="7" creationId="{0E55CDE8-93E4-F2FA-A127-E3C4B1E8B0AF}"/>
          </ac:spMkLst>
        </pc:spChg>
        <pc:spChg chg="add mod">
          <ac:chgData name="Richmond Yeung" userId="eff10add06089926" providerId="LiveId" clId="{07A2CDEA-A701-4D74-B0E0-6DCFCE9F3C23}" dt="2025-05-15T18:31:04.953" v="4262" actId="164"/>
          <ac:spMkLst>
            <pc:docMk/>
            <pc:sldMk cId="2766874313" sldId="265"/>
            <ac:spMk id="10" creationId="{9FE4B696-B1C1-828A-DCB5-7BB948F50DD4}"/>
          </ac:spMkLst>
        </pc:spChg>
        <pc:spChg chg="add mod">
          <ac:chgData name="Richmond Yeung" userId="eff10add06089926" providerId="LiveId" clId="{07A2CDEA-A701-4D74-B0E0-6DCFCE9F3C23}" dt="2025-05-15T18:33:07.756" v="4305" actId="1076"/>
          <ac:spMkLst>
            <pc:docMk/>
            <pc:sldMk cId="2766874313" sldId="265"/>
            <ac:spMk id="12" creationId="{CEB3B624-9E7C-BDFE-B93A-30B87DF7F19F}"/>
          </ac:spMkLst>
        </pc:spChg>
        <pc:spChg chg="add mod">
          <ac:chgData name="Richmond Yeung" userId="eff10add06089926" providerId="LiveId" clId="{07A2CDEA-A701-4D74-B0E0-6DCFCE9F3C23}" dt="2025-05-15T19:22:49.545" v="4622" actId="20577"/>
          <ac:spMkLst>
            <pc:docMk/>
            <pc:sldMk cId="2766874313" sldId="265"/>
            <ac:spMk id="13" creationId="{E26D88E4-796C-7C02-BDF8-FBA99493B1EC}"/>
          </ac:spMkLst>
        </pc:spChg>
        <pc:grpChg chg="add mod">
          <ac:chgData name="Richmond Yeung" userId="eff10add06089926" providerId="LiveId" clId="{07A2CDEA-A701-4D74-B0E0-6DCFCE9F3C23}" dt="2025-05-15T18:31:30.890" v="4265" actId="1076"/>
          <ac:grpSpMkLst>
            <pc:docMk/>
            <pc:sldMk cId="2766874313" sldId="265"/>
            <ac:grpSpMk id="11" creationId="{9583D300-6E9A-6ED1-7161-4CBE309CD66C}"/>
          </ac:grpSpMkLst>
        </pc:grpChg>
        <pc:picChg chg="add mod">
          <ac:chgData name="Richmond Yeung" userId="eff10add06089926" providerId="LiveId" clId="{07A2CDEA-A701-4D74-B0E0-6DCFCE9F3C23}" dt="2025-05-15T18:31:04.953" v="4262" actId="164"/>
          <ac:picMkLst>
            <pc:docMk/>
            <pc:sldMk cId="2766874313" sldId="265"/>
            <ac:picMk id="8" creationId="{A38501B6-B58D-B7DA-A945-985C69ECA1E7}"/>
          </ac:picMkLst>
        </pc:picChg>
        <pc:picChg chg="mod">
          <ac:chgData name="Richmond Yeung" userId="eff10add06089926" providerId="LiveId" clId="{07A2CDEA-A701-4D74-B0E0-6DCFCE9F3C23}" dt="2025-05-15T18:32:46.951" v="4299" actId="14100"/>
          <ac:picMkLst>
            <pc:docMk/>
            <pc:sldMk cId="2766874313" sldId="265"/>
            <ac:picMk id="9" creationId="{FA1F2362-BE24-7C4F-6D38-455DE46C2A80}"/>
          </ac:picMkLst>
        </pc:picChg>
      </pc:sldChg>
      <pc:sldChg chg="addSp delSp modSp mod">
        <pc:chgData name="Richmond Yeung" userId="eff10add06089926" providerId="LiveId" clId="{07A2CDEA-A701-4D74-B0E0-6DCFCE9F3C23}" dt="2025-05-16T20:57:07.863" v="6102" actId="113"/>
        <pc:sldMkLst>
          <pc:docMk/>
          <pc:sldMk cId="3327367601" sldId="266"/>
        </pc:sldMkLst>
        <pc:spChg chg="mod">
          <ac:chgData name="Richmond Yeung" userId="eff10add06089926" providerId="LiveId" clId="{07A2CDEA-A701-4D74-B0E0-6DCFCE9F3C23}" dt="2025-05-15T18:17:42.571" v="4064" actId="113"/>
          <ac:spMkLst>
            <pc:docMk/>
            <pc:sldMk cId="3327367601" sldId="266"/>
            <ac:spMk id="2" creationId="{11C22E75-A0A4-2173-3202-FC0FB422183D}"/>
          </ac:spMkLst>
        </pc:spChg>
        <pc:spChg chg="add mod">
          <ac:chgData name="Richmond Yeung" userId="eff10add06089926" providerId="LiveId" clId="{07A2CDEA-A701-4D74-B0E0-6DCFCE9F3C23}" dt="2025-05-15T19:22:56.033" v="4625" actId="20577"/>
          <ac:spMkLst>
            <pc:docMk/>
            <pc:sldMk cId="3327367601" sldId="266"/>
            <ac:spMk id="3" creationId="{8E9C4134-03A9-72FC-A0CA-9FCA2B38A15F}"/>
          </ac:spMkLst>
        </pc:spChg>
        <pc:spChg chg="add mod">
          <ac:chgData name="Richmond Yeung" userId="eff10add06089926" providerId="LiveId" clId="{07A2CDEA-A701-4D74-B0E0-6DCFCE9F3C23}" dt="2025-05-16T19:02:14.053" v="5613" actId="1076"/>
          <ac:spMkLst>
            <pc:docMk/>
            <pc:sldMk cId="3327367601" sldId="266"/>
            <ac:spMk id="8" creationId="{7E34ED66-4DF7-6B18-AEDD-B56A36CB10B4}"/>
          </ac:spMkLst>
        </pc:spChg>
        <pc:spChg chg="add mod">
          <ac:chgData name="Richmond Yeung" userId="eff10add06089926" providerId="LiveId" clId="{07A2CDEA-A701-4D74-B0E0-6DCFCE9F3C23}" dt="2025-05-16T19:01:51.120" v="5583" actId="1076"/>
          <ac:spMkLst>
            <pc:docMk/>
            <pc:sldMk cId="3327367601" sldId="266"/>
            <ac:spMk id="10" creationId="{962CAB5A-4DBF-B85D-9546-C1FF9D42FB20}"/>
          </ac:spMkLst>
        </pc:spChg>
        <pc:spChg chg="add mod">
          <ac:chgData name="Richmond Yeung" userId="eff10add06089926" providerId="LiveId" clId="{07A2CDEA-A701-4D74-B0E0-6DCFCE9F3C23}" dt="2025-05-16T19:06:00.015" v="5735" actId="20577"/>
          <ac:spMkLst>
            <pc:docMk/>
            <pc:sldMk cId="3327367601" sldId="266"/>
            <ac:spMk id="11" creationId="{72C36F15-E56E-27E9-5593-7E0EF911289C}"/>
          </ac:spMkLst>
        </pc:spChg>
        <pc:spChg chg="add mod">
          <ac:chgData name="Richmond Yeung" userId="eff10add06089926" providerId="LiveId" clId="{07A2CDEA-A701-4D74-B0E0-6DCFCE9F3C23}" dt="2025-05-16T19:05:58.934" v="5734" actId="20577"/>
          <ac:spMkLst>
            <pc:docMk/>
            <pc:sldMk cId="3327367601" sldId="266"/>
            <ac:spMk id="12" creationId="{9BF90FFE-CCB7-266F-5CE3-9CAD097BF87D}"/>
          </ac:spMkLst>
        </pc:spChg>
        <pc:spChg chg="mod">
          <ac:chgData name="Richmond Yeung" userId="eff10add06089926" providerId="LiveId" clId="{07A2CDEA-A701-4D74-B0E0-6DCFCE9F3C23}" dt="2025-05-16T19:05:01.905" v="5691" actId="1076"/>
          <ac:spMkLst>
            <pc:docMk/>
            <pc:sldMk cId="3327367601" sldId="266"/>
            <ac:spMk id="17" creationId="{38865C51-5EFD-A60F-22E0-9100CF51A506}"/>
          </ac:spMkLst>
        </pc:spChg>
        <pc:spChg chg="add mod">
          <ac:chgData name="Richmond Yeung" userId="eff10add06089926" providerId="LiveId" clId="{07A2CDEA-A701-4D74-B0E0-6DCFCE9F3C23}" dt="2025-05-16T19:04:26.234" v="5661" actId="1076"/>
          <ac:spMkLst>
            <pc:docMk/>
            <pc:sldMk cId="3327367601" sldId="266"/>
            <ac:spMk id="20" creationId="{6F8A046D-49BD-E358-F143-427493097220}"/>
          </ac:spMkLst>
        </pc:spChg>
        <pc:spChg chg="add mod">
          <ac:chgData name="Richmond Yeung" userId="eff10add06089926" providerId="LiveId" clId="{07A2CDEA-A701-4D74-B0E0-6DCFCE9F3C23}" dt="2025-05-16T19:05:46.778" v="5726" actId="1076"/>
          <ac:spMkLst>
            <pc:docMk/>
            <pc:sldMk cId="3327367601" sldId="266"/>
            <ac:spMk id="21" creationId="{DDFBED67-D19D-09B8-5A5F-8D1BF30B37A8}"/>
          </ac:spMkLst>
        </pc:spChg>
        <pc:spChg chg="add mod">
          <ac:chgData name="Richmond Yeung" userId="eff10add06089926" providerId="LiveId" clId="{07A2CDEA-A701-4D74-B0E0-6DCFCE9F3C23}" dt="2025-05-16T19:05:25.784" v="5698" actId="1076"/>
          <ac:spMkLst>
            <pc:docMk/>
            <pc:sldMk cId="3327367601" sldId="266"/>
            <ac:spMk id="22" creationId="{55120579-5A61-44FF-3BBE-D28EF22257B4}"/>
          </ac:spMkLst>
        </pc:spChg>
        <pc:spChg chg="add mod">
          <ac:chgData name="Richmond Yeung" userId="eff10add06089926" providerId="LiveId" clId="{07A2CDEA-A701-4D74-B0E0-6DCFCE9F3C23}" dt="2025-05-16T19:05:37.464" v="5725" actId="20577"/>
          <ac:spMkLst>
            <pc:docMk/>
            <pc:sldMk cId="3327367601" sldId="266"/>
            <ac:spMk id="23" creationId="{C7ECAA8F-110A-A525-2C1F-9F2D0C2BB1B4}"/>
          </ac:spMkLst>
        </pc:spChg>
        <pc:spChg chg="add mod">
          <ac:chgData name="Richmond Yeung" userId="eff10add06089926" providerId="LiveId" clId="{07A2CDEA-A701-4D74-B0E0-6DCFCE9F3C23}" dt="2025-05-16T19:06:08.278" v="5737" actId="1076"/>
          <ac:spMkLst>
            <pc:docMk/>
            <pc:sldMk cId="3327367601" sldId="266"/>
            <ac:spMk id="25" creationId="{55EDC9A6-E0C4-2385-B6B7-5242E137DC27}"/>
          </ac:spMkLst>
        </pc:spChg>
        <pc:spChg chg="add mod">
          <ac:chgData name="Richmond Yeung" userId="eff10add06089926" providerId="LiveId" clId="{07A2CDEA-A701-4D74-B0E0-6DCFCE9F3C23}" dt="2025-05-16T20:57:07.863" v="6102" actId="113"/>
          <ac:spMkLst>
            <pc:docMk/>
            <pc:sldMk cId="3327367601" sldId="266"/>
            <ac:spMk id="32" creationId="{90A414E1-9028-1B33-53AF-C201577CEEEC}"/>
          </ac:spMkLst>
        </pc:spChg>
        <pc:picChg chg="mod">
          <ac:chgData name="Richmond Yeung" userId="eff10add06089926" providerId="LiveId" clId="{07A2CDEA-A701-4D74-B0E0-6DCFCE9F3C23}" dt="2025-05-16T17:58:14.114" v="5556" actId="1076"/>
          <ac:picMkLst>
            <pc:docMk/>
            <pc:sldMk cId="3327367601" sldId="266"/>
            <ac:picMk id="7" creationId="{F01984E1-437A-4F47-D08F-E05155A7FD84}"/>
          </ac:picMkLst>
        </pc:picChg>
        <pc:picChg chg="mod">
          <ac:chgData name="Richmond Yeung" userId="eff10add06089926" providerId="LiveId" clId="{07A2CDEA-A701-4D74-B0E0-6DCFCE9F3C23}" dt="2025-05-16T19:04:13.491" v="5646" actId="1076"/>
          <ac:picMkLst>
            <pc:docMk/>
            <pc:sldMk cId="3327367601" sldId="266"/>
            <ac:picMk id="14" creationId="{36EED2A6-537E-2051-6892-EE872D007E32}"/>
          </ac:picMkLst>
        </pc:picChg>
        <pc:inkChg chg="add">
          <ac:chgData name="Richmond Yeung" userId="eff10add06089926" providerId="LiveId" clId="{07A2CDEA-A701-4D74-B0E0-6DCFCE9F3C23}" dt="2025-05-16T19:03:51.381" v="5631" actId="9405"/>
          <ac:inkMkLst>
            <pc:docMk/>
            <pc:sldMk cId="3327367601" sldId="266"/>
            <ac:inkMk id="13" creationId="{B29470F8-DA4F-F5AC-0670-C29692245783}"/>
          </ac:inkMkLst>
        </pc:inkChg>
        <pc:cxnChg chg="add mod">
          <ac:chgData name="Richmond Yeung" userId="eff10add06089926" providerId="LiveId" clId="{07A2CDEA-A701-4D74-B0E0-6DCFCE9F3C23}" dt="2025-05-16T19:09:38.540" v="5744" actId="17032"/>
          <ac:cxnSpMkLst>
            <pc:docMk/>
            <pc:sldMk cId="3327367601" sldId="266"/>
            <ac:cxnSpMk id="27" creationId="{6580FDA0-C519-3D0F-A381-692F181B0127}"/>
          </ac:cxnSpMkLst>
        </pc:cxnChg>
        <pc:cxnChg chg="add mod">
          <ac:chgData name="Richmond Yeung" userId="eff10add06089926" providerId="LiveId" clId="{07A2CDEA-A701-4D74-B0E0-6DCFCE9F3C23}" dt="2025-05-16T19:09:41.868" v="5745" actId="17032"/>
          <ac:cxnSpMkLst>
            <pc:docMk/>
            <pc:sldMk cId="3327367601" sldId="266"/>
            <ac:cxnSpMk id="29" creationId="{D6FA2883-612F-4749-53EB-EDFB1849E395}"/>
          </ac:cxnSpMkLst>
        </pc:cxnChg>
      </pc:sldChg>
      <pc:sldChg chg="addSp delSp modSp mod">
        <pc:chgData name="Richmond Yeung" userId="eff10add06089926" providerId="LiveId" clId="{07A2CDEA-A701-4D74-B0E0-6DCFCE9F3C23}" dt="2025-05-16T17:55:20.575" v="5555" actId="1076"/>
        <pc:sldMkLst>
          <pc:docMk/>
          <pc:sldMk cId="4006254903" sldId="269"/>
        </pc:sldMkLst>
        <pc:spChg chg="mod">
          <ac:chgData name="Richmond Yeung" userId="eff10add06089926" providerId="LiveId" clId="{07A2CDEA-A701-4D74-B0E0-6DCFCE9F3C23}" dt="2025-05-15T20:27:48.496" v="5147" actId="20577"/>
          <ac:spMkLst>
            <pc:docMk/>
            <pc:sldMk cId="4006254903" sldId="269"/>
            <ac:spMk id="2" creationId="{0849A04E-B647-F2AD-4D72-C150FC8F0874}"/>
          </ac:spMkLst>
        </pc:spChg>
        <pc:spChg chg="mod">
          <ac:chgData name="Richmond Yeung" userId="eff10add06089926" providerId="LiveId" clId="{07A2CDEA-A701-4D74-B0E0-6DCFCE9F3C23}" dt="2025-05-15T18:21:47.332" v="4160" actId="164"/>
          <ac:spMkLst>
            <pc:docMk/>
            <pc:sldMk cId="4006254903" sldId="269"/>
            <ac:spMk id="5" creationId="{21DBE52E-03A9-20BD-D3E6-B66AB1FD7212}"/>
          </ac:spMkLst>
        </pc:spChg>
        <pc:spChg chg="mod">
          <ac:chgData name="Richmond Yeung" userId="eff10add06089926" providerId="LiveId" clId="{07A2CDEA-A701-4D74-B0E0-6DCFCE9F3C23}" dt="2025-05-15T18:21:47.332" v="4160" actId="164"/>
          <ac:spMkLst>
            <pc:docMk/>
            <pc:sldMk cId="4006254903" sldId="269"/>
            <ac:spMk id="6" creationId="{123CEF36-83CD-84CE-EC25-47A75BCFC86F}"/>
          </ac:spMkLst>
        </pc:spChg>
        <pc:spChg chg="add mod">
          <ac:chgData name="Richmond Yeung" userId="eff10add06089926" providerId="LiveId" clId="{07A2CDEA-A701-4D74-B0E0-6DCFCE9F3C23}" dt="2025-05-15T19:22:26.060" v="4610" actId="1076"/>
          <ac:spMkLst>
            <pc:docMk/>
            <pc:sldMk cId="4006254903" sldId="269"/>
            <ac:spMk id="12" creationId="{CE11A82B-2E25-BF3B-608F-E9F8985901C7}"/>
          </ac:spMkLst>
        </pc:spChg>
        <pc:spChg chg="add mod">
          <ac:chgData name="Richmond Yeung" userId="eff10add06089926" providerId="LiveId" clId="{07A2CDEA-A701-4D74-B0E0-6DCFCE9F3C23}" dt="2025-05-15T20:18:19.373" v="4922" actId="1076"/>
          <ac:spMkLst>
            <pc:docMk/>
            <pc:sldMk cId="4006254903" sldId="269"/>
            <ac:spMk id="13" creationId="{5DF66DF0-1456-72D3-267E-1FFC0ECC3DC6}"/>
          </ac:spMkLst>
        </pc:spChg>
        <pc:spChg chg="mod">
          <ac:chgData name="Richmond Yeung" userId="eff10add06089926" providerId="LiveId" clId="{07A2CDEA-A701-4D74-B0E0-6DCFCE9F3C23}" dt="2025-05-15T18:21:47.332" v="4160" actId="164"/>
          <ac:spMkLst>
            <pc:docMk/>
            <pc:sldMk cId="4006254903" sldId="269"/>
            <ac:spMk id="15" creationId="{16A43813-8A2D-AE85-CF15-2E904BF2F515}"/>
          </ac:spMkLst>
        </pc:spChg>
        <pc:spChg chg="mod">
          <ac:chgData name="Richmond Yeung" userId="eff10add06089926" providerId="LiveId" clId="{07A2CDEA-A701-4D74-B0E0-6DCFCE9F3C23}" dt="2025-05-15T18:21:47.332" v="4160" actId="164"/>
          <ac:spMkLst>
            <pc:docMk/>
            <pc:sldMk cId="4006254903" sldId="269"/>
            <ac:spMk id="18" creationId="{487B34CD-DC99-03D5-E6D3-2B9D8580D4D1}"/>
          </ac:spMkLst>
        </pc:spChg>
        <pc:spChg chg="mod">
          <ac:chgData name="Richmond Yeung" userId="eff10add06089926" providerId="LiveId" clId="{07A2CDEA-A701-4D74-B0E0-6DCFCE9F3C23}" dt="2025-05-15T19:21:13.670" v="4602"/>
          <ac:spMkLst>
            <pc:docMk/>
            <pc:sldMk cId="4006254903" sldId="269"/>
            <ac:spMk id="19" creationId="{955E1BE0-C9AC-6E65-6CFF-690E4BEB2847}"/>
          </ac:spMkLst>
        </pc:spChg>
        <pc:grpChg chg="add mod">
          <ac:chgData name="Richmond Yeung" userId="eff10add06089926" providerId="LiveId" clId="{07A2CDEA-A701-4D74-B0E0-6DCFCE9F3C23}" dt="2025-05-15T18:21:51.446" v="4161" actId="1076"/>
          <ac:grpSpMkLst>
            <pc:docMk/>
            <pc:sldMk cId="4006254903" sldId="269"/>
            <ac:grpSpMk id="3" creationId="{D6A7A5DB-2188-1695-5301-E0992F1F9F12}"/>
          </ac:grpSpMkLst>
        </pc:grpChg>
        <pc:picChg chg="add mod">
          <ac:chgData name="Richmond Yeung" userId="eff10add06089926" providerId="LiveId" clId="{07A2CDEA-A701-4D74-B0E0-6DCFCE9F3C23}" dt="2025-05-16T17:55:20.575" v="5555" actId="1076"/>
          <ac:picMkLst>
            <pc:docMk/>
            <pc:sldMk cId="4006254903" sldId="269"/>
            <ac:picMk id="14" creationId="{9066E104-8101-C77A-3D2E-38B85D531E99}"/>
          </ac:picMkLst>
        </pc:picChg>
        <pc:cxnChg chg="mod">
          <ac:chgData name="Richmond Yeung" userId="eff10add06089926" providerId="LiveId" clId="{07A2CDEA-A701-4D74-B0E0-6DCFCE9F3C23}" dt="2025-05-15T18:21:47.332" v="4160" actId="164"/>
          <ac:cxnSpMkLst>
            <pc:docMk/>
            <pc:sldMk cId="4006254903" sldId="269"/>
            <ac:cxnSpMk id="7" creationId="{CACA940E-7010-5303-6C7D-1D6FC68A021A}"/>
          </ac:cxnSpMkLst>
        </pc:cxnChg>
        <pc:cxnChg chg="mod">
          <ac:chgData name="Richmond Yeung" userId="eff10add06089926" providerId="LiveId" clId="{07A2CDEA-A701-4D74-B0E0-6DCFCE9F3C23}" dt="2025-05-15T18:21:47.332" v="4160" actId="164"/>
          <ac:cxnSpMkLst>
            <pc:docMk/>
            <pc:sldMk cId="4006254903" sldId="269"/>
            <ac:cxnSpMk id="8" creationId="{E0423853-8984-6D51-9C36-AE794C049C4F}"/>
          </ac:cxnSpMkLst>
        </pc:cxnChg>
        <pc:cxnChg chg="mod">
          <ac:chgData name="Richmond Yeung" userId="eff10add06089926" providerId="LiveId" clId="{07A2CDEA-A701-4D74-B0E0-6DCFCE9F3C23}" dt="2025-05-15T18:21:47.332" v="4160" actId="164"/>
          <ac:cxnSpMkLst>
            <pc:docMk/>
            <pc:sldMk cId="4006254903" sldId="269"/>
            <ac:cxnSpMk id="9" creationId="{4BE05DD4-2048-1304-DAD9-AB7AEAF0A891}"/>
          </ac:cxnSpMkLst>
        </pc:cxnChg>
        <pc:cxnChg chg="mod">
          <ac:chgData name="Richmond Yeung" userId="eff10add06089926" providerId="LiveId" clId="{07A2CDEA-A701-4D74-B0E0-6DCFCE9F3C23}" dt="2025-05-15T18:21:47.332" v="4160" actId="164"/>
          <ac:cxnSpMkLst>
            <pc:docMk/>
            <pc:sldMk cId="4006254903" sldId="269"/>
            <ac:cxnSpMk id="10" creationId="{EE244C89-EC7E-167A-3F8C-51DDDE6CE8A5}"/>
          </ac:cxnSpMkLst>
        </pc:cxnChg>
      </pc:sldChg>
      <pc:sldChg chg="addSp modSp mod">
        <pc:chgData name="Richmond Yeung" userId="eff10add06089926" providerId="LiveId" clId="{07A2CDEA-A701-4D74-B0E0-6DCFCE9F3C23}" dt="2025-05-15T20:35:03.923" v="5301" actId="20577"/>
        <pc:sldMkLst>
          <pc:docMk/>
          <pc:sldMk cId="1237479324" sldId="270"/>
        </pc:sldMkLst>
        <pc:spChg chg="add mod ord">
          <ac:chgData name="Richmond Yeung" userId="eff10add06089926" providerId="LiveId" clId="{07A2CDEA-A701-4D74-B0E0-6DCFCE9F3C23}" dt="2025-05-15T18:42:07.353" v="4435" actId="1076"/>
          <ac:spMkLst>
            <pc:docMk/>
            <pc:sldMk cId="1237479324" sldId="270"/>
            <ac:spMk id="2" creationId="{6F54C97A-996D-85E7-DA8F-00A6E1B4E1C3}"/>
          </ac:spMkLst>
        </pc:spChg>
        <pc:spChg chg="mod">
          <ac:chgData name="Richmond Yeung" userId="eff10add06089926" providerId="LiveId" clId="{07A2CDEA-A701-4D74-B0E0-6DCFCE9F3C23}" dt="2025-05-15T19:23:12.987" v="4630" actId="1076"/>
          <ac:spMkLst>
            <pc:docMk/>
            <pc:sldMk cId="1237479324" sldId="270"/>
            <ac:spMk id="3" creationId="{C632C133-25C3-E3E2-F31E-6E84288819B6}"/>
          </ac:spMkLst>
        </pc:spChg>
        <pc:spChg chg="mod">
          <ac:chgData name="Richmond Yeung" userId="eff10add06089926" providerId="LiveId" clId="{07A2CDEA-A701-4D74-B0E0-6DCFCE9F3C23}" dt="2025-05-15T20:35:03.923" v="5301" actId="20577"/>
          <ac:spMkLst>
            <pc:docMk/>
            <pc:sldMk cId="1237479324" sldId="270"/>
            <ac:spMk id="4" creationId="{30F31C0F-887B-477F-D7A9-C29F386E4073}"/>
          </ac:spMkLst>
        </pc:spChg>
        <pc:spChg chg="add mod">
          <ac:chgData name="Richmond Yeung" userId="eff10add06089926" providerId="LiveId" clId="{07A2CDEA-A701-4D74-B0E0-6DCFCE9F3C23}" dt="2025-05-15T19:23:16.472" v="4633" actId="20577"/>
          <ac:spMkLst>
            <pc:docMk/>
            <pc:sldMk cId="1237479324" sldId="270"/>
            <ac:spMk id="5" creationId="{A84876A6-DC7D-D73B-96B9-3BE945A9BFFE}"/>
          </ac:spMkLst>
        </pc:spChg>
        <pc:spChg chg="mod">
          <ac:chgData name="Richmond Yeung" userId="eff10add06089926" providerId="LiveId" clId="{07A2CDEA-A701-4D74-B0E0-6DCFCE9F3C23}" dt="2025-05-15T18:42:17.926" v="4437" actId="1076"/>
          <ac:spMkLst>
            <pc:docMk/>
            <pc:sldMk cId="1237479324" sldId="270"/>
            <ac:spMk id="6" creationId="{4CD93FB4-6547-7BA9-0F87-375F842DD5E3}"/>
          </ac:spMkLst>
        </pc:spChg>
        <pc:spChg chg="mod">
          <ac:chgData name="Richmond Yeung" userId="eff10add06089926" providerId="LiveId" clId="{07A2CDEA-A701-4D74-B0E0-6DCFCE9F3C23}" dt="2025-05-15T18:42:38.269" v="4441" actId="114"/>
          <ac:spMkLst>
            <pc:docMk/>
            <pc:sldMk cId="1237479324" sldId="270"/>
            <ac:spMk id="9" creationId="{182CB6F0-40DE-7526-D725-16A8261D39F7}"/>
          </ac:spMkLst>
        </pc:spChg>
        <pc:spChg chg="mod">
          <ac:chgData name="Richmond Yeung" userId="eff10add06089926" providerId="LiveId" clId="{07A2CDEA-A701-4D74-B0E0-6DCFCE9F3C23}" dt="2025-05-15T18:42:32.619" v="4440" actId="114"/>
          <ac:spMkLst>
            <pc:docMk/>
            <pc:sldMk cId="1237479324" sldId="270"/>
            <ac:spMk id="21" creationId="{AAA79CB4-0215-BFF8-9D1F-EE7BA03C2155}"/>
          </ac:spMkLst>
        </pc:spChg>
        <pc:picChg chg="mod">
          <ac:chgData name="Richmond Yeung" userId="eff10add06089926" providerId="LiveId" clId="{07A2CDEA-A701-4D74-B0E0-6DCFCE9F3C23}" dt="2025-05-15T18:42:22.765" v="4438" actId="1076"/>
          <ac:picMkLst>
            <pc:docMk/>
            <pc:sldMk cId="1237479324" sldId="270"/>
            <ac:picMk id="8" creationId="{751BD62C-84F1-8879-501A-AA195AB253B1}"/>
          </ac:picMkLst>
        </pc:picChg>
        <pc:picChg chg="mod">
          <ac:chgData name="Richmond Yeung" userId="eff10add06089926" providerId="LiveId" clId="{07A2CDEA-A701-4D74-B0E0-6DCFCE9F3C23}" dt="2025-05-15T18:42:07.353" v="4435" actId="1076"/>
          <ac:picMkLst>
            <pc:docMk/>
            <pc:sldMk cId="1237479324" sldId="270"/>
            <ac:picMk id="11" creationId="{6C8F7B16-B4CF-39D7-D704-1641624B2415}"/>
          </ac:picMkLst>
        </pc:picChg>
        <pc:picChg chg="mod">
          <ac:chgData name="Richmond Yeung" userId="eff10add06089926" providerId="LiveId" clId="{07A2CDEA-A701-4D74-B0E0-6DCFCE9F3C23}" dt="2025-05-15T18:42:17.926" v="4437" actId="1076"/>
          <ac:picMkLst>
            <pc:docMk/>
            <pc:sldMk cId="1237479324" sldId="270"/>
            <ac:picMk id="14" creationId="{3F827A77-FF16-3A95-DEA7-037C34235332}"/>
          </ac:picMkLst>
        </pc:picChg>
        <pc:picChg chg="mod">
          <ac:chgData name="Richmond Yeung" userId="eff10add06089926" providerId="LiveId" clId="{07A2CDEA-A701-4D74-B0E0-6DCFCE9F3C23}" dt="2025-05-15T18:42:42.003" v="4444" actId="1076"/>
          <ac:picMkLst>
            <pc:docMk/>
            <pc:sldMk cId="1237479324" sldId="270"/>
            <ac:picMk id="20" creationId="{02C19762-48F4-2453-D25F-6A7B3AFC4033}"/>
          </ac:picMkLst>
        </pc:picChg>
      </pc:sldChg>
      <pc:sldChg chg="addSp modSp mod">
        <pc:chgData name="Richmond Yeung" userId="eff10add06089926" providerId="LiveId" clId="{07A2CDEA-A701-4D74-B0E0-6DCFCE9F3C23}" dt="2025-05-15T19:24:30.170" v="4655" actId="20577"/>
        <pc:sldMkLst>
          <pc:docMk/>
          <pc:sldMk cId="954024814" sldId="271"/>
        </pc:sldMkLst>
        <pc:spChg chg="mod">
          <ac:chgData name="Richmond Yeung" userId="eff10add06089926" providerId="LiveId" clId="{07A2CDEA-A701-4D74-B0E0-6DCFCE9F3C23}" dt="2025-05-15T18:20:38.395" v="4117" actId="113"/>
          <ac:spMkLst>
            <pc:docMk/>
            <pc:sldMk cId="954024814" sldId="271"/>
            <ac:spMk id="2" creationId="{657C9AF5-A39E-8E86-88F5-9A7F0888B47B}"/>
          </ac:spMkLst>
        </pc:spChg>
        <pc:spChg chg="mod">
          <ac:chgData name="Richmond Yeung" userId="eff10add06089926" providerId="LiveId" clId="{07A2CDEA-A701-4D74-B0E0-6DCFCE9F3C23}" dt="2025-05-15T19:24:27.894" v="4652" actId="1076"/>
          <ac:spMkLst>
            <pc:docMk/>
            <pc:sldMk cId="954024814" sldId="271"/>
            <ac:spMk id="3" creationId="{BD38490D-9561-4624-242C-03CF20C32CA1}"/>
          </ac:spMkLst>
        </pc:spChg>
        <pc:spChg chg="add mod">
          <ac:chgData name="Richmond Yeung" userId="eff10add06089926" providerId="LiveId" clId="{07A2CDEA-A701-4D74-B0E0-6DCFCE9F3C23}" dt="2025-05-15T19:24:30.170" v="4655" actId="20577"/>
          <ac:spMkLst>
            <pc:docMk/>
            <pc:sldMk cId="954024814" sldId="271"/>
            <ac:spMk id="4" creationId="{78555176-F4BB-09B3-3434-0AE60113FB9C}"/>
          </ac:spMkLst>
        </pc:spChg>
      </pc:sldChg>
      <pc:sldChg chg="del">
        <pc:chgData name="Richmond Yeung" userId="eff10add06089926" providerId="LiveId" clId="{07A2CDEA-A701-4D74-B0E0-6DCFCE9F3C23}" dt="2025-05-15T09:23:11.115" v="0" actId="2696"/>
        <pc:sldMkLst>
          <pc:docMk/>
          <pc:sldMk cId="3250403207" sldId="273"/>
        </pc:sldMkLst>
      </pc:sldChg>
      <pc:sldChg chg="addSp delSp modSp mod ord modNotesTx">
        <pc:chgData name="Richmond Yeung" userId="eff10add06089926" providerId="LiveId" clId="{07A2CDEA-A701-4D74-B0E0-6DCFCE9F3C23}" dt="2025-05-16T19:37:07.413" v="6012" actId="1076"/>
        <pc:sldMkLst>
          <pc:docMk/>
          <pc:sldMk cId="3703873444" sldId="275"/>
        </pc:sldMkLst>
        <pc:spChg chg="mod">
          <ac:chgData name="Richmond Yeung" userId="eff10add06089926" providerId="LiveId" clId="{07A2CDEA-A701-4D74-B0E0-6DCFCE9F3C23}" dt="2025-05-15T20:37:52.570" v="5351" actId="20577"/>
          <ac:spMkLst>
            <pc:docMk/>
            <pc:sldMk cId="3703873444" sldId="275"/>
            <ac:spMk id="2" creationId="{E595BA5A-8AA3-659F-9532-469426242EBE}"/>
          </ac:spMkLst>
        </pc:spChg>
        <pc:spChg chg="add mod">
          <ac:chgData name="Richmond Yeung" userId="eff10add06089926" providerId="LiveId" clId="{07A2CDEA-A701-4D74-B0E0-6DCFCE9F3C23}" dt="2025-05-15T19:23:21.088" v="4636" actId="20577"/>
          <ac:spMkLst>
            <pc:docMk/>
            <pc:sldMk cId="3703873444" sldId="275"/>
            <ac:spMk id="4" creationId="{C55D43F9-D02E-6D2D-58DF-BBBD5A6B9308}"/>
          </ac:spMkLst>
        </pc:spChg>
        <pc:spChg chg="mod">
          <ac:chgData name="Richmond Yeung" userId="eff10add06089926" providerId="LiveId" clId="{07A2CDEA-A701-4D74-B0E0-6DCFCE9F3C23}" dt="2025-05-15T20:37:17.721" v="5324" actId="1076"/>
          <ac:spMkLst>
            <pc:docMk/>
            <pc:sldMk cId="3703873444" sldId="275"/>
            <ac:spMk id="7" creationId="{D61E9E44-AE5E-C5F9-71CC-9222DC6E0B1B}"/>
          </ac:spMkLst>
        </pc:spChg>
        <pc:picChg chg="mod modCrop">
          <ac:chgData name="Richmond Yeung" userId="eff10add06089926" providerId="LiveId" clId="{07A2CDEA-A701-4D74-B0E0-6DCFCE9F3C23}" dt="2025-05-15T20:37:11.488" v="5321" actId="1076"/>
          <ac:picMkLst>
            <pc:docMk/>
            <pc:sldMk cId="3703873444" sldId="275"/>
            <ac:picMk id="5" creationId="{B08F1786-54C0-F8B5-63D5-FC4B3CA23C5C}"/>
          </ac:picMkLst>
        </pc:picChg>
      </pc:sldChg>
      <pc:sldChg chg="addSp delSp modSp new mod setBg modNotesTx">
        <pc:chgData name="Richmond Yeung" userId="eff10add06089926" providerId="LiveId" clId="{07A2CDEA-A701-4D74-B0E0-6DCFCE9F3C23}" dt="2025-05-15T20:07:08.488" v="4754" actId="20577"/>
        <pc:sldMkLst>
          <pc:docMk/>
          <pc:sldMk cId="115089128" sldId="276"/>
        </pc:sldMkLst>
        <pc:spChg chg="add mod">
          <ac:chgData name="Richmond Yeung" userId="eff10add06089926" providerId="LiveId" clId="{07A2CDEA-A701-4D74-B0E0-6DCFCE9F3C23}" dt="2025-05-15T20:06:34.123" v="4748" actId="20577"/>
          <ac:spMkLst>
            <pc:docMk/>
            <pc:sldMk cId="115089128" sldId="276"/>
            <ac:spMk id="6" creationId="{0B7AD4CA-0EE1-E8F6-CA3C-16AC2E038608}"/>
          </ac:spMkLst>
        </pc:spChg>
        <pc:spChg chg="add mod">
          <ac:chgData name="Richmond Yeung" userId="eff10add06089926" providerId="LiveId" clId="{07A2CDEA-A701-4D74-B0E0-6DCFCE9F3C23}" dt="2025-05-15T20:07:08.488" v="4754" actId="20577"/>
          <ac:spMkLst>
            <pc:docMk/>
            <pc:sldMk cId="115089128" sldId="276"/>
            <ac:spMk id="7" creationId="{CD2903B5-47E3-966B-E93F-7D62C2FC8C59}"/>
          </ac:spMkLst>
        </pc:spChg>
        <pc:spChg chg="add mod">
          <ac:chgData name="Richmond Yeung" userId="eff10add06089926" providerId="LiveId" clId="{07A2CDEA-A701-4D74-B0E0-6DCFCE9F3C23}" dt="2025-05-15T19:19:34.762" v="4556" actId="1076"/>
          <ac:spMkLst>
            <pc:docMk/>
            <pc:sldMk cId="115089128" sldId="276"/>
            <ac:spMk id="8" creationId="{DCE1B3EE-84C6-24AA-AC94-097A346992D8}"/>
          </ac:spMkLst>
        </pc:spChg>
        <pc:picChg chg="add mod">
          <ac:chgData name="Richmond Yeung" userId="eff10add06089926" providerId="LiveId" clId="{07A2CDEA-A701-4D74-B0E0-6DCFCE9F3C23}" dt="2025-05-15T17:58:08.626" v="3747" actId="1076"/>
          <ac:picMkLst>
            <pc:docMk/>
            <pc:sldMk cId="115089128" sldId="276"/>
            <ac:picMk id="4" creationId="{EF03A0BE-7605-9E60-FFA2-54C33220B014}"/>
          </ac:picMkLst>
        </pc:picChg>
      </pc:sldChg>
      <pc:sldChg chg="addSp delSp modSp new mod modAnim modNotesTx">
        <pc:chgData name="Richmond Yeung" userId="eff10add06089926" providerId="LiveId" clId="{07A2CDEA-A701-4D74-B0E0-6DCFCE9F3C23}" dt="2025-05-15T20:14:41.886" v="4829" actId="1076"/>
        <pc:sldMkLst>
          <pc:docMk/>
          <pc:sldMk cId="3452540176" sldId="277"/>
        </pc:sldMkLst>
        <pc:spChg chg="add del mod">
          <ac:chgData name="Richmond Yeung" userId="eff10add06089926" providerId="LiveId" clId="{07A2CDEA-A701-4D74-B0E0-6DCFCE9F3C23}" dt="2025-05-15T18:17:04.498" v="4052" actId="113"/>
          <ac:spMkLst>
            <pc:docMk/>
            <pc:sldMk cId="3452540176" sldId="277"/>
            <ac:spMk id="2" creationId="{936EE3C3-4B72-2D0B-3849-9F094D5AEAA5}"/>
          </ac:spMkLst>
        </pc:spChg>
        <pc:spChg chg="add mod">
          <ac:chgData name="Richmond Yeung" userId="eff10add06089926" providerId="LiveId" clId="{07A2CDEA-A701-4D74-B0E0-6DCFCE9F3C23}" dt="2025-05-15T09:43:46.110" v="664" actId="1076"/>
          <ac:spMkLst>
            <pc:docMk/>
            <pc:sldMk cId="3452540176" sldId="277"/>
            <ac:spMk id="7" creationId="{711A3FBE-B254-2441-AF88-C9959408C137}"/>
          </ac:spMkLst>
        </pc:spChg>
        <pc:spChg chg="add mod">
          <ac:chgData name="Richmond Yeung" userId="eff10add06089926" providerId="LiveId" clId="{07A2CDEA-A701-4D74-B0E0-6DCFCE9F3C23}" dt="2025-05-15T19:20:49.697" v="4590" actId="1076"/>
          <ac:spMkLst>
            <pc:docMk/>
            <pc:sldMk cId="3452540176" sldId="277"/>
            <ac:spMk id="9" creationId="{7BA62FF8-23F6-2BD4-6CE7-A50B85BCC809}"/>
          </ac:spMkLst>
        </pc:spChg>
        <pc:spChg chg="add mod">
          <ac:chgData name="Richmond Yeung" userId="eff10add06089926" providerId="LiveId" clId="{07A2CDEA-A701-4D74-B0E0-6DCFCE9F3C23}" dt="2025-05-15T09:43:46.110" v="664" actId="1076"/>
          <ac:spMkLst>
            <pc:docMk/>
            <pc:sldMk cId="3452540176" sldId="277"/>
            <ac:spMk id="11" creationId="{91CCF74C-5CFA-1A84-1698-D8BACF46B2BE}"/>
          </ac:spMkLst>
        </pc:spChg>
        <pc:spChg chg="add mod">
          <ac:chgData name="Richmond Yeung" userId="eff10add06089926" providerId="LiveId" clId="{07A2CDEA-A701-4D74-B0E0-6DCFCE9F3C23}" dt="2025-05-15T09:43:52.536" v="666" actId="1076"/>
          <ac:spMkLst>
            <pc:docMk/>
            <pc:sldMk cId="3452540176" sldId="277"/>
            <ac:spMk id="12" creationId="{BA7402BB-5B85-4C0E-B302-639B90B356B4}"/>
          </ac:spMkLst>
        </pc:spChg>
        <pc:spChg chg="add mod">
          <ac:chgData name="Richmond Yeung" userId="eff10add06089926" providerId="LiveId" clId="{07A2CDEA-A701-4D74-B0E0-6DCFCE9F3C23}" dt="2025-05-15T20:14:41.886" v="4829" actId="1076"/>
          <ac:spMkLst>
            <pc:docMk/>
            <pc:sldMk cId="3452540176" sldId="277"/>
            <ac:spMk id="13" creationId="{BCE28062-63BF-5638-B1AD-CAC405DFEEE8}"/>
          </ac:spMkLst>
        </pc:spChg>
        <pc:picChg chg="add mod">
          <ac:chgData name="Richmond Yeung" userId="eff10add06089926" providerId="LiveId" clId="{07A2CDEA-A701-4D74-B0E0-6DCFCE9F3C23}" dt="2025-05-15T09:43:46.110" v="664" actId="1076"/>
          <ac:picMkLst>
            <pc:docMk/>
            <pc:sldMk cId="3452540176" sldId="277"/>
            <ac:picMk id="4" creationId="{96F72EE9-F751-78AD-FB43-9FB1FAE5690B}"/>
          </ac:picMkLst>
        </pc:picChg>
        <pc:picChg chg="add mod">
          <ac:chgData name="Richmond Yeung" userId="eff10add06089926" providerId="LiveId" clId="{07A2CDEA-A701-4D74-B0E0-6DCFCE9F3C23}" dt="2025-05-15T09:43:46.110" v="664" actId="1076"/>
          <ac:picMkLst>
            <pc:docMk/>
            <pc:sldMk cId="3452540176" sldId="277"/>
            <ac:picMk id="5" creationId="{52F9187D-09CC-AB7E-A105-E81FF5ACD73C}"/>
          </ac:picMkLst>
        </pc:picChg>
        <pc:cxnChg chg="add mod">
          <ac:chgData name="Richmond Yeung" userId="eff10add06089926" providerId="LiveId" clId="{07A2CDEA-A701-4D74-B0E0-6DCFCE9F3C23}" dt="2025-05-15T09:43:46.110" v="664" actId="1076"/>
          <ac:cxnSpMkLst>
            <pc:docMk/>
            <pc:sldMk cId="3452540176" sldId="277"/>
            <ac:cxnSpMk id="6" creationId="{07153093-B0F8-0410-1A90-B5D02A628B6B}"/>
          </ac:cxnSpMkLst>
        </pc:cxnChg>
        <pc:cxnChg chg="add mod">
          <ac:chgData name="Richmond Yeung" userId="eff10add06089926" providerId="LiveId" clId="{07A2CDEA-A701-4D74-B0E0-6DCFCE9F3C23}" dt="2025-05-15T09:43:46.110" v="664" actId="1076"/>
          <ac:cxnSpMkLst>
            <pc:docMk/>
            <pc:sldMk cId="3452540176" sldId="277"/>
            <ac:cxnSpMk id="8" creationId="{EC1E9AFB-F579-8B89-45D5-8B8504471FAE}"/>
          </ac:cxnSpMkLst>
        </pc:cxnChg>
        <pc:cxnChg chg="add mod">
          <ac:chgData name="Richmond Yeung" userId="eff10add06089926" providerId="LiveId" clId="{07A2CDEA-A701-4D74-B0E0-6DCFCE9F3C23}" dt="2025-05-15T09:43:50.841" v="665" actId="14100"/>
          <ac:cxnSpMkLst>
            <pc:docMk/>
            <pc:sldMk cId="3452540176" sldId="277"/>
            <ac:cxnSpMk id="10" creationId="{C64C5F41-D156-2189-18AF-A85B272CAAFB}"/>
          </ac:cxnSpMkLst>
        </pc:cxnChg>
      </pc:sldChg>
      <pc:sldChg chg="addSp delSp modSp new mod modNotesTx">
        <pc:chgData name="Richmond Yeung" userId="eff10add06089926" providerId="LiveId" clId="{07A2CDEA-A701-4D74-B0E0-6DCFCE9F3C23}" dt="2025-05-16T20:53:53.851" v="6014"/>
        <pc:sldMkLst>
          <pc:docMk/>
          <pc:sldMk cId="85910982" sldId="278"/>
        </pc:sldMkLst>
        <pc:spChg chg="add mod">
          <ac:chgData name="Richmond Yeung" userId="eff10add06089926" providerId="LiveId" clId="{07A2CDEA-A701-4D74-B0E0-6DCFCE9F3C23}" dt="2025-05-15T20:15:33.775" v="4834" actId="20577"/>
          <ac:spMkLst>
            <pc:docMk/>
            <pc:sldMk cId="85910982" sldId="278"/>
            <ac:spMk id="2" creationId="{DE19FEE9-FAF7-D542-7DCE-207C2109644E}"/>
          </ac:spMkLst>
        </pc:spChg>
        <pc:spChg chg="add mod">
          <ac:chgData name="Richmond Yeung" userId="eff10add06089926" providerId="LiveId" clId="{07A2CDEA-A701-4D74-B0E0-6DCFCE9F3C23}" dt="2025-05-15T19:21:07.855" v="4598" actId="14100"/>
          <ac:spMkLst>
            <pc:docMk/>
            <pc:sldMk cId="85910982" sldId="278"/>
            <ac:spMk id="4" creationId="{59AF2BB1-6EAF-1033-E212-F15A8DEB878A}"/>
          </ac:spMkLst>
        </pc:spChg>
        <pc:spChg chg="add mod">
          <ac:chgData name="Richmond Yeung" userId="eff10add06089926" providerId="LiveId" clId="{07A2CDEA-A701-4D74-B0E0-6DCFCE9F3C23}" dt="2025-05-16T17:52:28.363" v="5544" actId="20577"/>
          <ac:spMkLst>
            <pc:docMk/>
            <pc:sldMk cId="85910982" sldId="278"/>
            <ac:spMk id="6" creationId="{6B22B4DF-9A84-DEB8-CE57-A2299987032B}"/>
          </ac:spMkLst>
        </pc:spChg>
        <pc:spChg chg="add mod">
          <ac:chgData name="Richmond Yeung" userId="eff10add06089926" providerId="LiveId" clId="{07A2CDEA-A701-4D74-B0E0-6DCFCE9F3C23}" dt="2025-05-15T09:46:50.739" v="680" actId="1076"/>
          <ac:spMkLst>
            <pc:docMk/>
            <pc:sldMk cId="85910982" sldId="278"/>
            <ac:spMk id="7" creationId="{47CD6D54-AB7F-B7F4-E28E-1A00390A33CF}"/>
          </ac:spMkLst>
        </pc:spChg>
        <pc:spChg chg="add mod">
          <ac:chgData name="Richmond Yeung" userId="eff10add06089926" providerId="LiveId" clId="{07A2CDEA-A701-4D74-B0E0-6DCFCE9F3C23}" dt="2025-05-16T17:52:42.013" v="5548" actId="20577"/>
          <ac:spMkLst>
            <pc:docMk/>
            <pc:sldMk cId="85910982" sldId="278"/>
            <ac:spMk id="8" creationId="{E20C629B-D370-CB34-5952-563109119EE2}"/>
          </ac:spMkLst>
        </pc:spChg>
        <pc:spChg chg="add mod">
          <ac:chgData name="Richmond Yeung" userId="eff10add06089926" providerId="LiveId" clId="{07A2CDEA-A701-4D74-B0E0-6DCFCE9F3C23}" dt="2025-05-15T18:23:38.506" v="4197" actId="1037"/>
          <ac:spMkLst>
            <pc:docMk/>
            <pc:sldMk cId="85910982" sldId="278"/>
            <ac:spMk id="9" creationId="{63DDAF7B-D847-EEFD-7099-CED41E84BAD6}"/>
          </ac:spMkLst>
        </pc:spChg>
        <pc:graphicFrameChg chg="add mod modGraphic">
          <ac:chgData name="Richmond Yeung" userId="eff10add06089926" providerId="LiveId" clId="{07A2CDEA-A701-4D74-B0E0-6DCFCE9F3C23}" dt="2025-05-16T20:53:53.851" v="6014"/>
          <ac:graphicFrameMkLst>
            <pc:docMk/>
            <pc:sldMk cId="85910982" sldId="278"/>
            <ac:graphicFrameMk id="5" creationId="{240CB027-E6E5-5D7C-0791-128E7CE871B2}"/>
          </ac:graphicFrameMkLst>
        </pc:graphicFrameChg>
      </pc:sldChg>
      <pc:sldChg chg="addSp delSp modSp new mod setBg delDesignElem modNotesTx">
        <pc:chgData name="Richmond Yeung" userId="eff10add06089926" providerId="LiveId" clId="{07A2CDEA-A701-4D74-B0E0-6DCFCE9F3C23}" dt="2025-05-15T20:24:06.458" v="5042" actId="20577"/>
        <pc:sldMkLst>
          <pc:docMk/>
          <pc:sldMk cId="308040575" sldId="279"/>
        </pc:sldMkLst>
        <pc:spChg chg="mod ord">
          <ac:chgData name="Richmond Yeung" userId="eff10add06089926" providerId="LiveId" clId="{07A2CDEA-A701-4D74-B0E0-6DCFCE9F3C23}" dt="2025-05-15T20:24:06.458" v="5042" actId="20577"/>
          <ac:spMkLst>
            <pc:docMk/>
            <pc:sldMk cId="308040575" sldId="279"/>
            <ac:spMk id="2" creationId="{D50E41FF-ED5D-4C12-7115-1EC71873BF40}"/>
          </ac:spMkLst>
        </pc:spChg>
        <pc:spChg chg="add mod">
          <ac:chgData name="Richmond Yeung" userId="eff10add06089926" providerId="LiveId" clId="{07A2CDEA-A701-4D74-B0E0-6DCFCE9F3C23}" dt="2025-05-15T19:22:42.417" v="4619" actId="20577"/>
          <ac:spMkLst>
            <pc:docMk/>
            <pc:sldMk cId="308040575" sldId="279"/>
            <ac:spMk id="7" creationId="{A6D64096-3C1A-CF1D-A0DB-26DA2D65112B}"/>
          </ac:spMkLst>
        </pc:spChg>
        <pc:picChg chg="add mod ord">
          <ac:chgData name="Richmond Yeung" userId="eff10add06089926" providerId="LiveId" clId="{07A2CDEA-A701-4D74-B0E0-6DCFCE9F3C23}" dt="2025-05-15T20:21:58.434" v="4984" actId="1076"/>
          <ac:picMkLst>
            <pc:docMk/>
            <pc:sldMk cId="308040575" sldId="279"/>
            <ac:picMk id="5" creationId="{0CC2A6F5-89A4-E7A3-D2C4-866009815557}"/>
          </ac:picMkLst>
        </pc:picChg>
      </pc:sldChg>
      <pc:sldChg chg="addSp delSp modSp new mod modNotesTx">
        <pc:chgData name="Richmond Yeung" userId="eff10add06089926" providerId="LiveId" clId="{07A2CDEA-A701-4D74-B0E0-6DCFCE9F3C23}" dt="2025-05-15T20:44:00.213" v="5444" actId="6549"/>
        <pc:sldMkLst>
          <pc:docMk/>
          <pc:sldMk cId="467521686" sldId="280"/>
        </pc:sldMkLst>
        <pc:spChg chg="mod">
          <ac:chgData name="Richmond Yeung" userId="eff10add06089926" providerId="LiveId" clId="{07A2CDEA-A701-4D74-B0E0-6DCFCE9F3C23}" dt="2025-05-15T18:18:07.270" v="4075" actId="113"/>
          <ac:spMkLst>
            <pc:docMk/>
            <pc:sldMk cId="467521686" sldId="280"/>
            <ac:spMk id="2" creationId="{8285D4D5-F782-4155-4024-3022459B9702}"/>
          </ac:spMkLst>
        </pc:spChg>
        <pc:spChg chg="add mod">
          <ac:chgData name="Richmond Yeung" userId="eff10add06089926" providerId="LiveId" clId="{07A2CDEA-A701-4D74-B0E0-6DCFCE9F3C23}" dt="2025-05-15T19:23:25.772" v="4639" actId="20577"/>
          <ac:spMkLst>
            <pc:docMk/>
            <pc:sldMk cId="467521686" sldId="280"/>
            <ac:spMk id="3" creationId="{A807FDA6-11E3-A8B0-5159-FB41A3F5523F}"/>
          </ac:spMkLst>
        </pc:spChg>
        <pc:spChg chg="add mod">
          <ac:chgData name="Richmond Yeung" userId="eff10add06089926" providerId="LiveId" clId="{07A2CDEA-A701-4D74-B0E0-6DCFCE9F3C23}" dt="2025-05-15T20:44:00.213" v="5444" actId="6549"/>
          <ac:spMkLst>
            <pc:docMk/>
            <pc:sldMk cId="467521686" sldId="280"/>
            <ac:spMk id="5" creationId="{7561FEA1-2E58-038B-6107-FA13289C7341}"/>
          </ac:spMkLst>
        </pc:spChg>
        <pc:picChg chg="add mod">
          <ac:chgData name="Richmond Yeung" userId="eff10add06089926" providerId="LiveId" clId="{07A2CDEA-A701-4D74-B0E0-6DCFCE9F3C23}" dt="2025-05-15T10:22:01.906" v="2556" actId="1076"/>
          <ac:picMkLst>
            <pc:docMk/>
            <pc:sldMk cId="467521686" sldId="280"/>
            <ac:picMk id="4" creationId="{259F5F5C-5EB9-2E93-490C-1B53F28EB55C}"/>
          </ac:picMkLst>
        </pc:picChg>
      </pc:sldChg>
      <pc:sldChg chg="modSp add">
        <pc:chgData name="Richmond Yeung" userId="eff10add06089926" providerId="LiveId" clId="{07A2CDEA-A701-4D74-B0E0-6DCFCE9F3C23}" dt="2025-05-15T18:26:10.895" v="4217"/>
        <pc:sldMkLst>
          <pc:docMk/>
          <pc:sldMk cId="0" sldId="281"/>
        </pc:sldMkLst>
        <pc:spChg chg="mod">
          <ac:chgData name="Richmond Yeung" userId="eff10add06089926" providerId="LiveId" clId="{07A2CDEA-A701-4D74-B0E0-6DCFCE9F3C23}" dt="2025-05-15T18:26:10.895" v="4217"/>
          <ac:spMkLst>
            <pc:docMk/>
            <pc:sldMk cId="0" sldId="281"/>
            <ac:spMk id="109" creationId="{00000000-0000-0000-0000-000000000000}"/>
          </ac:spMkLst>
        </pc:spChg>
      </pc:sldChg>
      <pc:sldChg chg="delSp modSp new mod">
        <pc:chgData name="Richmond Yeung" userId="eff10add06089926" providerId="LiveId" clId="{07A2CDEA-A701-4D74-B0E0-6DCFCE9F3C23}" dt="2025-05-15T10:21:07.539" v="2546" actId="1076"/>
        <pc:sldMkLst>
          <pc:docMk/>
          <pc:sldMk cId="3171621637" sldId="282"/>
        </pc:sldMkLst>
        <pc:spChg chg="mod">
          <ac:chgData name="Richmond Yeung" userId="eff10add06089926" providerId="LiveId" clId="{07A2CDEA-A701-4D74-B0E0-6DCFCE9F3C23}" dt="2025-05-15T10:21:07.539" v="2546" actId="1076"/>
          <ac:spMkLst>
            <pc:docMk/>
            <pc:sldMk cId="3171621637" sldId="282"/>
            <ac:spMk id="2" creationId="{0D497BD4-4C68-5DE0-9260-AC45215605E3}"/>
          </ac:spMkLst>
        </pc:spChg>
      </pc:sldChg>
      <pc:sldChg chg="addSp delSp modSp add del mod">
        <pc:chgData name="Richmond Yeung" userId="eff10add06089926" providerId="LiveId" clId="{07A2CDEA-A701-4D74-B0E0-6DCFCE9F3C23}" dt="2025-05-15T10:25:26.333" v="2604" actId="2696"/>
        <pc:sldMkLst>
          <pc:docMk/>
          <pc:sldMk cId="2310930238" sldId="283"/>
        </pc:sldMkLst>
      </pc:sldChg>
      <pc:sldChg chg="new del">
        <pc:chgData name="Richmond Yeung" userId="eff10add06089926" providerId="LiveId" clId="{07A2CDEA-A701-4D74-B0E0-6DCFCE9F3C23}" dt="2025-05-15T10:23:45.202" v="2601" actId="47"/>
        <pc:sldMkLst>
          <pc:docMk/>
          <pc:sldMk cId="2867406079" sldId="284"/>
        </pc:sldMkLst>
      </pc:sldChg>
      <pc:sldChg chg="addSp delSp modSp add mod ord modNotesTx">
        <pc:chgData name="Richmond Yeung" userId="eff10add06089926" providerId="LiveId" clId="{07A2CDEA-A701-4D74-B0E0-6DCFCE9F3C23}" dt="2025-05-15T20:46:53.633" v="5447" actId="1076"/>
        <pc:sldMkLst>
          <pc:docMk/>
          <pc:sldMk cId="1452113387" sldId="285"/>
        </pc:sldMkLst>
        <pc:spChg chg="mod">
          <ac:chgData name="Richmond Yeung" userId="eff10add06089926" providerId="LiveId" clId="{07A2CDEA-A701-4D74-B0E0-6DCFCE9F3C23}" dt="2025-05-15T18:44:54.519" v="4467" actId="1038"/>
          <ac:spMkLst>
            <pc:docMk/>
            <pc:sldMk cId="1452113387" sldId="285"/>
            <ac:spMk id="2" creationId="{9574ABC8-219B-3822-CBD9-8804AFC28CA4}"/>
          </ac:spMkLst>
        </pc:spChg>
        <pc:spChg chg="add mod">
          <ac:chgData name="Richmond Yeung" userId="eff10add06089926" providerId="LiveId" clId="{07A2CDEA-A701-4D74-B0E0-6DCFCE9F3C23}" dt="2025-05-15T19:23:30.893" v="4642" actId="20577"/>
          <ac:spMkLst>
            <pc:docMk/>
            <pc:sldMk cId="1452113387" sldId="285"/>
            <ac:spMk id="4" creationId="{01FB257B-7C1E-1829-E546-376E949D1EA1}"/>
          </ac:spMkLst>
        </pc:spChg>
        <pc:picChg chg="mod">
          <ac:chgData name="Richmond Yeung" userId="eff10add06089926" providerId="LiveId" clId="{07A2CDEA-A701-4D74-B0E0-6DCFCE9F3C23}" dt="2025-05-15T20:46:53.633" v="5447" actId="1076"/>
          <ac:picMkLst>
            <pc:docMk/>
            <pc:sldMk cId="1452113387" sldId="285"/>
            <ac:picMk id="5" creationId="{7CC5ABE1-510B-DA59-2BA1-4EAF0A936B57}"/>
          </ac:picMkLst>
        </pc:picChg>
      </pc:sldChg>
      <pc:sldChg chg="addSp delSp modSp new mod ord">
        <pc:chgData name="Richmond Yeung" userId="eff10add06089926" providerId="LiveId" clId="{07A2CDEA-A701-4D74-B0E0-6DCFCE9F3C23}" dt="2025-05-16T20:58:38.986" v="6182" actId="1076"/>
        <pc:sldMkLst>
          <pc:docMk/>
          <pc:sldMk cId="1792374604" sldId="286"/>
        </pc:sldMkLst>
        <pc:spChg chg="mod">
          <ac:chgData name="Richmond Yeung" userId="eff10add06089926" providerId="LiveId" clId="{07A2CDEA-A701-4D74-B0E0-6DCFCE9F3C23}" dt="2025-05-16T19:10:28.935" v="5757" actId="20577"/>
          <ac:spMkLst>
            <pc:docMk/>
            <pc:sldMk cId="1792374604" sldId="286"/>
            <ac:spMk id="2" creationId="{2FBB8762-2D90-6243-55FB-D1F4CBAEF1D7}"/>
          </ac:spMkLst>
        </pc:spChg>
        <pc:spChg chg="add mod">
          <ac:chgData name="Richmond Yeung" userId="eff10add06089926" providerId="LiveId" clId="{07A2CDEA-A701-4D74-B0E0-6DCFCE9F3C23}" dt="2025-05-16T19:30:25.795" v="5992" actId="20577"/>
          <ac:spMkLst>
            <pc:docMk/>
            <pc:sldMk cId="1792374604" sldId="286"/>
            <ac:spMk id="6" creationId="{53E77265-76F8-DC20-B15B-849AC3AB8368}"/>
          </ac:spMkLst>
        </pc:spChg>
        <pc:spChg chg="add mod">
          <ac:chgData name="Richmond Yeung" userId="eff10add06089926" providerId="LiveId" clId="{07A2CDEA-A701-4D74-B0E0-6DCFCE9F3C23}" dt="2025-05-16T20:58:38.986" v="6182" actId="1076"/>
          <ac:spMkLst>
            <pc:docMk/>
            <pc:sldMk cId="1792374604" sldId="286"/>
            <ac:spMk id="16" creationId="{ECCAEEA2-6436-061A-84A9-E0DA2DFC3846}"/>
          </ac:spMkLst>
        </pc:spChg>
        <pc:picChg chg="add mod">
          <ac:chgData name="Richmond Yeung" userId="eff10add06089926" providerId="LiveId" clId="{07A2CDEA-A701-4D74-B0E0-6DCFCE9F3C23}" dt="2025-05-16T19:16:21.481" v="5862" actId="1076"/>
          <ac:picMkLst>
            <pc:docMk/>
            <pc:sldMk cId="1792374604" sldId="286"/>
            <ac:picMk id="4" creationId="{D01633F6-59C5-1032-C564-1BD836AF5FB0}"/>
          </ac:picMkLst>
        </pc:picChg>
        <pc:picChg chg="add mod">
          <ac:chgData name="Richmond Yeung" userId="eff10add06089926" providerId="LiveId" clId="{07A2CDEA-A701-4D74-B0E0-6DCFCE9F3C23}" dt="2025-05-16T19:15:55.484" v="5854" actId="1076"/>
          <ac:picMkLst>
            <pc:docMk/>
            <pc:sldMk cId="1792374604" sldId="286"/>
            <ac:picMk id="5" creationId="{F6504E73-2818-A144-A531-4D54F3EAA8FE}"/>
          </ac:picMkLst>
        </pc:picChg>
        <pc:picChg chg="add mod">
          <ac:chgData name="Richmond Yeung" userId="eff10add06089926" providerId="LiveId" clId="{07A2CDEA-A701-4D74-B0E0-6DCFCE9F3C23}" dt="2025-05-16T19:15:57.888" v="5855" actId="1076"/>
          <ac:picMkLst>
            <pc:docMk/>
            <pc:sldMk cId="1792374604" sldId="286"/>
            <ac:picMk id="7" creationId="{9AE34749-AE43-D75A-B851-A2FD97EF83EB}"/>
          </ac:picMkLst>
        </pc:picChg>
        <pc:picChg chg="add mod">
          <ac:chgData name="Richmond Yeung" userId="eff10add06089926" providerId="LiveId" clId="{07A2CDEA-A701-4D74-B0E0-6DCFCE9F3C23}" dt="2025-05-16T19:16:12.776" v="5859" actId="1076"/>
          <ac:picMkLst>
            <pc:docMk/>
            <pc:sldMk cId="1792374604" sldId="286"/>
            <ac:picMk id="9" creationId="{E7E9ECC7-9B47-1E7C-74CA-CE167730B0E9}"/>
          </ac:picMkLst>
        </pc:picChg>
        <pc:picChg chg="add mod">
          <ac:chgData name="Richmond Yeung" userId="eff10add06089926" providerId="LiveId" clId="{07A2CDEA-A701-4D74-B0E0-6DCFCE9F3C23}" dt="2025-05-16T19:16:23.574" v="5863" actId="1076"/>
          <ac:picMkLst>
            <pc:docMk/>
            <pc:sldMk cId="1792374604" sldId="286"/>
            <ac:picMk id="10" creationId="{927BDC28-568A-EEDB-C1A7-042E08FE3EB3}"/>
          </ac:picMkLst>
        </pc:picChg>
        <pc:picChg chg="add mod">
          <ac:chgData name="Richmond Yeung" userId="eff10add06089926" providerId="LiveId" clId="{07A2CDEA-A701-4D74-B0E0-6DCFCE9F3C23}" dt="2025-05-16T19:36:56.958" v="6011" actId="1076"/>
          <ac:picMkLst>
            <pc:docMk/>
            <pc:sldMk cId="1792374604" sldId="286"/>
            <ac:picMk id="11" creationId="{9F3DDD27-F1AD-E755-C4FF-03D7DBCE9996}"/>
          </ac:picMkLst>
        </pc:picChg>
      </pc:sldChg>
      <pc:sldChg chg="modSp new mod">
        <pc:chgData name="Richmond Yeung" userId="eff10add06089926" providerId="LiveId" clId="{07A2CDEA-A701-4D74-B0E0-6DCFCE9F3C23}" dt="2025-05-15T20:39:09.332" v="5393" actId="20577"/>
        <pc:sldMkLst>
          <pc:docMk/>
          <pc:sldMk cId="3008639334" sldId="287"/>
        </pc:sldMkLst>
        <pc:spChg chg="mod">
          <ac:chgData name="Richmond Yeung" userId="eff10add06089926" providerId="LiveId" clId="{07A2CDEA-A701-4D74-B0E0-6DCFCE9F3C23}" dt="2025-05-15T20:39:09.332" v="5393" actId="20577"/>
          <ac:spMkLst>
            <pc:docMk/>
            <pc:sldMk cId="3008639334" sldId="287"/>
            <ac:spMk id="2" creationId="{580F4E2D-2E0A-6D7A-E217-F3BEC440601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53685;&#54633;%20&#47928;&#49436;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53685;&#54633;%20&#47928;&#49436;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53685;&#54633;%20&#47928;&#49436;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53685;&#54633;%20&#47928;&#49436;1"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Signal (Slow Bank)</c:v>
                </c:pt>
              </c:strCache>
            </c:strRef>
          </c:tx>
          <c:spPr>
            <a:ln w="28575" cap="rnd">
              <a:solidFill>
                <a:schemeClr val="tx1"/>
              </a:solidFill>
              <a:round/>
            </a:ln>
            <a:effectLst/>
          </c:spPr>
          <c:marker>
            <c:symbol val="none"/>
          </c:marker>
          <c:cat>
            <c:numRef>
              <c:f>Sheet1!$A$2:$A$32</c:f>
              <c:numCache>
                <c:formatCode>General</c:formatCode>
                <c:ptCount val="31"/>
                <c:pt idx="0">
                  <c:v>0</c:v>
                </c:pt>
                <c:pt idx="1">
                  <c:v>0.2</c:v>
                </c:pt>
                <c:pt idx="2">
                  <c:v>0.4</c:v>
                </c:pt>
                <c:pt idx="3">
                  <c:v>0.6</c:v>
                </c:pt>
                <c:pt idx="4">
                  <c:v>0.8</c:v>
                </c:pt>
                <c:pt idx="5">
                  <c:v>1</c:v>
                </c:pt>
                <c:pt idx="6">
                  <c:v>1.2</c:v>
                </c:pt>
                <c:pt idx="7">
                  <c:v>1.4</c:v>
                </c:pt>
                <c:pt idx="8">
                  <c:v>1.6</c:v>
                </c:pt>
                <c:pt idx="9">
                  <c:v>1.8</c:v>
                </c:pt>
                <c:pt idx="10">
                  <c:v>2</c:v>
                </c:pt>
                <c:pt idx="11">
                  <c:v>2.2000000000000002</c:v>
                </c:pt>
                <c:pt idx="12">
                  <c:v>2.4</c:v>
                </c:pt>
                <c:pt idx="13">
                  <c:v>2.6</c:v>
                </c:pt>
                <c:pt idx="14">
                  <c:v>2.8</c:v>
                </c:pt>
                <c:pt idx="15">
                  <c:v>3</c:v>
                </c:pt>
                <c:pt idx="16">
                  <c:v>3.2</c:v>
                </c:pt>
                <c:pt idx="17">
                  <c:v>3.4</c:v>
                </c:pt>
                <c:pt idx="18">
                  <c:v>3.6</c:v>
                </c:pt>
                <c:pt idx="19">
                  <c:v>3.8</c:v>
                </c:pt>
                <c:pt idx="20">
                  <c:v>4</c:v>
                </c:pt>
                <c:pt idx="21">
                  <c:v>4.2</c:v>
                </c:pt>
                <c:pt idx="22">
                  <c:v>4.4000000000000004</c:v>
                </c:pt>
                <c:pt idx="23">
                  <c:v>4.5999999999999996</c:v>
                </c:pt>
                <c:pt idx="24">
                  <c:v>4.8</c:v>
                </c:pt>
                <c:pt idx="25">
                  <c:v>5</c:v>
                </c:pt>
                <c:pt idx="26">
                  <c:v>5.2</c:v>
                </c:pt>
                <c:pt idx="27">
                  <c:v>5.4</c:v>
                </c:pt>
                <c:pt idx="28">
                  <c:v>5.6</c:v>
                </c:pt>
                <c:pt idx="29">
                  <c:v>5.8</c:v>
                </c:pt>
                <c:pt idx="30">
                  <c:v>6</c:v>
                </c:pt>
              </c:numCache>
            </c:numRef>
          </c:cat>
          <c:val>
            <c:numRef>
              <c:f>Sheet1!$B$2:$B$32</c:f>
              <c:numCache>
                <c:formatCode>General</c:formatCode>
                <c:ptCount val="31"/>
                <c:pt idx="0">
                  <c:v>5.3624257621590933E-4</c:v>
                </c:pt>
                <c:pt idx="1">
                  <c:v>2.882726550023237E-3</c:v>
                </c:pt>
                <c:pt idx="2">
                  <c:v>1.078375781840181E-2</c:v>
                </c:pt>
                <c:pt idx="3">
                  <c:v>2.2582794913721248E-2</c:v>
                </c:pt>
                <c:pt idx="4">
                  <c:v>6.2327356768647271E-2</c:v>
                </c:pt>
                <c:pt idx="5">
                  <c:v>0.13819947904174071</c:v>
                </c:pt>
                <c:pt idx="6">
                  <c:v>0.28673063471553528</c:v>
                </c:pt>
                <c:pt idx="7">
                  <c:v>0.49189254768915913</c:v>
                </c:pt>
                <c:pt idx="8">
                  <c:v>0.7302842308822961</c:v>
                </c:pt>
                <c:pt idx="9">
                  <c:v>0.92586673500451455</c:v>
                </c:pt>
                <c:pt idx="10">
                  <c:v>1.0061120871687543</c:v>
                </c:pt>
                <c:pt idx="11">
                  <c:v>0.93101625520023434</c:v>
                </c:pt>
                <c:pt idx="12">
                  <c:v>0.73771717430903005</c:v>
                </c:pt>
                <c:pt idx="13">
                  <c:v>0.51051510703792669</c:v>
                </c:pt>
                <c:pt idx="14">
                  <c:v>0.33758370701749668</c:v>
                </c:pt>
                <c:pt idx="15">
                  <c:v>0.27169275526443659</c:v>
                </c:pt>
                <c:pt idx="16">
                  <c:v>0.33537282238111377</c:v>
                </c:pt>
                <c:pt idx="17">
                  <c:v>0.51282346372772181</c:v>
                </c:pt>
                <c:pt idx="18">
                  <c:v>0.74075494662433095</c:v>
                </c:pt>
                <c:pt idx="19">
                  <c:v>0.93390737532165025</c:v>
                </c:pt>
                <c:pt idx="20">
                  <c:v>1.0058937586846861</c:v>
                </c:pt>
                <c:pt idx="21">
                  <c:v>0.92496874173535337</c:v>
                </c:pt>
                <c:pt idx="22">
                  <c:v>0.72881167111078193</c:v>
                </c:pt>
                <c:pt idx="23">
                  <c:v>0.48882219145975481</c:v>
                </c:pt>
                <c:pt idx="24">
                  <c:v>0.28197370724745219</c:v>
                </c:pt>
                <c:pt idx="25">
                  <c:v>0.13885920926214015</c:v>
                </c:pt>
                <c:pt idx="26">
                  <c:v>6.316439605459355E-2</c:v>
                </c:pt>
                <c:pt idx="27">
                  <c:v>2.6769814317739886E-2</c:v>
                </c:pt>
                <c:pt idx="28">
                  <c:v>1.0479060516417175E-2</c:v>
                </c:pt>
                <c:pt idx="29">
                  <c:v>2.5898217759374002E-3</c:v>
                </c:pt>
                <c:pt idx="30">
                  <c:v>8.8129395778828237E-3</c:v>
                </c:pt>
              </c:numCache>
            </c:numRef>
          </c:val>
          <c:smooth val="0"/>
          <c:extLst>
            <c:ext xmlns:c16="http://schemas.microsoft.com/office/drawing/2014/chart" uri="{C3380CC4-5D6E-409C-BE32-E72D297353CC}">
              <c16:uniqueId val="{00000000-F84E-405D-B528-2D277101370A}"/>
            </c:ext>
          </c:extLst>
        </c:ser>
        <c:ser>
          <c:idx val="1"/>
          <c:order val="1"/>
          <c:tx>
            <c:strRef>
              <c:f>Sheet1!$C$1</c:f>
              <c:strCache>
                <c:ptCount val="1"/>
                <c:pt idx="0">
                  <c:v>Threshold</c:v>
                </c:pt>
              </c:strCache>
            </c:strRef>
          </c:tx>
          <c:spPr>
            <a:ln w="28575" cap="rnd">
              <a:solidFill>
                <a:schemeClr val="accent2"/>
              </a:solidFill>
              <a:round/>
            </a:ln>
            <a:effectLst/>
          </c:spPr>
          <c:marker>
            <c:symbol val="none"/>
          </c:marker>
          <c:cat>
            <c:numRef>
              <c:f>Sheet1!$A$2:$A$32</c:f>
              <c:numCache>
                <c:formatCode>General</c:formatCode>
                <c:ptCount val="31"/>
                <c:pt idx="0">
                  <c:v>0</c:v>
                </c:pt>
                <c:pt idx="1">
                  <c:v>0.2</c:v>
                </c:pt>
                <c:pt idx="2">
                  <c:v>0.4</c:v>
                </c:pt>
                <c:pt idx="3">
                  <c:v>0.6</c:v>
                </c:pt>
                <c:pt idx="4">
                  <c:v>0.8</c:v>
                </c:pt>
                <c:pt idx="5">
                  <c:v>1</c:v>
                </c:pt>
                <c:pt idx="6">
                  <c:v>1.2</c:v>
                </c:pt>
                <c:pt idx="7">
                  <c:v>1.4</c:v>
                </c:pt>
                <c:pt idx="8">
                  <c:v>1.6</c:v>
                </c:pt>
                <c:pt idx="9">
                  <c:v>1.8</c:v>
                </c:pt>
                <c:pt idx="10">
                  <c:v>2</c:v>
                </c:pt>
                <c:pt idx="11">
                  <c:v>2.2000000000000002</c:v>
                </c:pt>
                <c:pt idx="12">
                  <c:v>2.4</c:v>
                </c:pt>
                <c:pt idx="13">
                  <c:v>2.6</c:v>
                </c:pt>
                <c:pt idx="14">
                  <c:v>2.8</c:v>
                </c:pt>
                <c:pt idx="15">
                  <c:v>3</c:v>
                </c:pt>
                <c:pt idx="16">
                  <c:v>3.2</c:v>
                </c:pt>
                <c:pt idx="17">
                  <c:v>3.4</c:v>
                </c:pt>
                <c:pt idx="18">
                  <c:v>3.6</c:v>
                </c:pt>
                <c:pt idx="19">
                  <c:v>3.8</c:v>
                </c:pt>
                <c:pt idx="20">
                  <c:v>4</c:v>
                </c:pt>
                <c:pt idx="21">
                  <c:v>4.2</c:v>
                </c:pt>
                <c:pt idx="22">
                  <c:v>4.4000000000000004</c:v>
                </c:pt>
                <c:pt idx="23">
                  <c:v>4.5999999999999996</c:v>
                </c:pt>
                <c:pt idx="24">
                  <c:v>4.8</c:v>
                </c:pt>
                <c:pt idx="25">
                  <c:v>5</c:v>
                </c:pt>
                <c:pt idx="26">
                  <c:v>5.2</c:v>
                </c:pt>
                <c:pt idx="27">
                  <c:v>5.4</c:v>
                </c:pt>
                <c:pt idx="28">
                  <c:v>5.6</c:v>
                </c:pt>
                <c:pt idx="29">
                  <c:v>5.8</c:v>
                </c:pt>
                <c:pt idx="30">
                  <c:v>6</c:v>
                </c:pt>
              </c:numCache>
            </c:numRef>
          </c:cat>
          <c:val>
            <c:numRef>
              <c:f>Sheet1!$C$2:$C$32</c:f>
              <c:numCache>
                <c:formatCode>General</c:formatCode>
                <c:ptCount val="31"/>
                <c:pt idx="0">
                  <c:v>0.4</c:v>
                </c:pt>
                <c:pt idx="1">
                  <c:v>0.4</c:v>
                </c:pt>
                <c:pt idx="2">
                  <c:v>0.4</c:v>
                </c:pt>
                <c:pt idx="3">
                  <c:v>0.4</c:v>
                </c:pt>
                <c:pt idx="4">
                  <c:v>0.4</c:v>
                </c:pt>
                <c:pt idx="5">
                  <c:v>0.4</c:v>
                </c:pt>
                <c:pt idx="6">
                  <c:v>0.4</c:v>
                </c:pt>
                <c:pt idx="7">
                  <c:v>0.4</c:v>
                </c:pt>
                <c:pt idx="8">
                  <c:v>0.4</c:v>
                </c:pt>
                <c:pt idx="9">
                  <c:v>0.4</c:v>
                </c:pt>
                <c:pt idx="10">
                  <c:v>0.4</c:v>
                </c:pt>
                <c:pt idx="11">
                  <c:v>0.4</c:v>
                </c:pt>
                <c:pt idx="12">
                  <c:v>0.4</c:v>
                </c:pt>
                <c:pt idx="13">
                  <c:v>0.4</c:v>
                </c:pt>
                <c:pt idx="14">
                  <c:v>0.4</c:v>
                </c:pt>
                <c:pt idx="15">
                  <c:v>0.4</c:v>
                </c:pt>
                <c:pt idx="16">
                  <c:v>0.4</c:v>
                </c:pt>
                <c:pt idx="17">
                  <c:v>0.4</c:v>
                </c:pt>
                <c:pt idx="18">
                  <c:v>0.4</c:v>
                </c:pt>
                <c:pt idx="19">
                  <c:v>0.4</c:v>
                </c:pt>
                <c:pt idx="20">
                  <c:v>0.4</c:v>
                </c:pt>
                <c:pt idx="21">
                  <c:v>0.4</c:v>
                </c:pt>
                <c:pt idx="22">
                  <c:v>0.4</c:v>
                </c:pt>
                <c:pt idx="23">
                  <c:v>0.4</c:v>
                </c:pt>
                <c:pt idx="24">
                  <c:v>0.4</c:v>
                </c:pt>
                <c:pt idx="25">
                  <c:v>0.4</c:v>
                </c:pt>
                <c:pt idx="26">
                  <c:v>0.4</c:v>
                </c:pt>
                <c:pt idx="27">
                  <c:v>0.4</c:v>
                </c:pt>
                <c:pt idx="28">
                  <c:v>0.4</c:v>
                </c:pt>
                <c:pt idx="29">
                  <c:v>0.4</c:v>
                </c:pt>
                <c:pt idx="30">
                  <c:v>0.4</c:v>
                </c:pt>
              </c:numCache>
            </c:numRef>
          </c:val>
          <c:smooth val="0"/>
          <c:extLst>
            <c:ext xmlns:c16="http://schemas.microsoft.com/office/drawing/2014/chart" uri="{C3380CC4-5D6E-409C-BE32-E72D297353CC}">
              <c16:uniqueId val="{00000001-F84E-405D-B528-2D277101370A}"/>
            </c:ext>
          </c:extLst>
        </c:ser>
        <c:dLbls>
          <c:showLegendKey val="0"/>
          <c:showVal val="0"/>
          <c:showCatName val="0"/>
          <c:showSerName val="0"/>
          <c:showPercent val="0"/>
          <c:showBubbleSize val="0"/>
        </c:dLbls>
        <c:smooth val="0"/>
        <c:axId val="1916965567"/>
        <c:axId val="33691616"/>
      </c:lineChart>
      <c:catAx>
        <c:axId val="1916965567"/>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ltLang="ko-KR"/>
                  <a:t>Time [ns]</a:t>
                </a:r>
                <a:endParaRPr lang="ko-KR" altLang="en-US"/>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ko-KR" alt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691616"/>
        <c:crosses val="autoZero"/>
        <c:auto val="1"/>
        <c:lblAlgn val="ctr"/>
        <c:lblOffset val="100"/>
        <c:tickLblSkip val="5"/>
        <c:tickMarkSkip val="1"/>
        <c:noMultiLvlLbl val="0"/>
      </c:catAx>
      <c:valAx>
        <c:axId val="33691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696556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Fast Bank A</c:v>
                </c:pt>
              </c:strCache>
            </c:strRef>
          </c:tx>
          <c:spPr>
            <a:ln w="28575" cap="rnd">
              <a:solidFill>
                <a:schemeClr val="accent1"/>
              </a:solidFill>
              <a:round/>
            </a:ln>
            <a:effectLst/>
          </c:spPr>
          <c:marker>
            <c:symbol val="none"/>
          </c:marker>
          <c:cat>
            <c:numRef>
              <c:f>Sheet1!$A$2:$A$32</c:f>
              <c:numCache>
                <c:formatCode>General</c:formatCode>
                <c:ptCount val="31"/>
                <c:pt idx="0">
                  <c:v>0</c:v>
                </c:pt>
                <c:pt idx="1">
                  <c:v>0.2</c:v>
                </c:pt>
                <c:pt idx="2">
                  <c:v>0.4</c:v>
                </c:pt>
                <c:pt idx="3">
                  <c:v>0.6</c:v>
                </c:pt>
                <c:pt idx="4">
                  <c:v>0.8</c:v>
                </c:pt>
                <c:pt idx="5">
                  <c:v>1</c:v>
                </c:pt>
                <c:pt idx="6">
                  <c:v>1.2</c:v>
                </c:pt>
                <c:pt idx="7">
                  <c:v>1.4</c:v>
                </c:pt>
                <c:pt idx="8">
                  <c:v>1.6</c:v>
                </c:pt>
                <c:pt idx="9">
                  <c:v>1.8</c:v>
                </c:pt>
                <c:pt idx="10">
                  <c:v>2</c:v>
                </c:pt>
                <c:pt idx="11">
                  <c:v>2.2000000000000002</c:v>
                </c:pt>
                <c:pt idx="12">
                  <c:v>2.4</c:v>
                </c:pt>
                <c:pt idx="13">
                  <c:v>2.6</c:v>
                </c:pt>
                <c:pt idx="14">
                  <c:v>2.8</c:v>
                </c:pt>
                <c:pt idx="15">
                  <c:v>3</c:v>
                </c:pt>
                <c:pt idx="16">
                  <c:v>3.2</c:v>
                </c:pt>
                <c:pt idx="17">
                  <c:v>3.4</c:v>
                </c:pt>
                <c:pt idx="18">
                  <c:v>3.6</c:v>
                </c:pt>
                <c:pt idx="19">
                  <c:v>3.8</c:v>
                </c:pt>
                <c:pt idx="20">
                  <c:v>4</c:v>
                </c:pt>
                <c:pt idx="21">
                  <c:v>4.2</c:v>
                </c:pt>
                <c:pt idx="22">
                  <c:v>4.4000000000000004</c:v>
                </c:pt>
                <c:pt idx="23">
                  <c:v>4.5999999999999996</c:v>
                </c:pt>
                <c:pt idx="24">
                  <c:v>4.8</c:v>
                </c:pt>
                <c:pt idx="25">
                  <c:v>5</c:v>
                </c:pt>
                <c:pt idx="26">
                  <c:v>5.2</c:v>
                </c:pt>
                <c:pt idx="27">
                  <c:v>5.4</c:v>
                </c:pt>
                <c:pt idx="28">
                  <c:v>5.6</c:v>
                </c:pt>
                <c:pt idx="29">
                  <c:v>5.8</c:v>
                </c:pt>
                <c:pt idx="30">
                  <c:v>6</c:v>
                </c:pt>
              </c:numCache>
            </c:numRef>
          </c:cat>
          <c:val>
            <c:numRef>
              <c:f>Sheet1!$B$2:$B$32</c:f>
              <c:numCache>
                <c:formatCode>General</c:formatCode>
                <c:ptCount val="31"/>
                <c:pt idx="7">
                  <c:v>0.49047944685452671</c:v>
                </c:pt>
                <c:pt idx="8">
                  <c:v>0.73025357118996381</c:v>
                </c:pt>
                <c:pt idx="9">
                  <c:v>0.92675092811307791</c:v>
                </c:pt>
                <c:pt idx="10">
                  <c:v>1.0058154362583966</c:v>
                </c:pt>
                <c:pt idx="11">
                  <c:v>0.93032153066221956</c:v>
                </c:pt>
                <c:pt idx="12">
                  <c:v>0.73915649886068868</c:v>
                </c:pt>
                <c:pt idx="13">
                  <c:v>0.50815999683039437</c:v>
                </c:pt>
                <c:pt idx="14">
                  <c:v>0.33716327074604924</c:v>
                </c:pt>
              </c:numCache>
            </c:numRef>
          </c:val>
          <c:smooth val="0"/>
          <c:extLst>
            <c:ext xmlns:c16="http://schemas.microsoft.com/office/drawing/2014/chart" uri="{C3380CC4-5D6E-409C-BE32-E72D297353CC}">
              <c16:uniqueId val="{00000000-5E4B-4A17-87D2-ED8E4FEF9620}"/>
            </c:ext>
          </c:extLst>
        </c:ser>
        <c:ser>
          <c:idx val="1"/>
          <c:order val="1"/>
          <c:tx>
            <c:strRef>
              <c:f>Sheet1!$C$1</c:f>
              <c:strCache>
                <c:ptCount val="1"/>
                <c:pt idx="0">
                  <c:v>Fast Bank B</c:v>
                </c:pt>
              </c:strCache>
            </c:strRef>
          </c:tx>
          <c:spPr>
            <a:ln w="28575" cap="rnd">
              <a:solidFill>
                <a:schemeClr val="accent3"/>
              </a:solidFill>
              <a:round/>
            </a:ln>
            <a:effectLst/>
          </c:spPr>
          <c:marker>
            <c:symbol val="none"/>
          </c:marker>
          <c:cat>
            <c:numRef>
              <c:f>Sheet1!$A$2:$A$32</c:f>
              <c:numCache>
                <c:formatCode>General</c:formatCode>
                <c:ptCount val="31"/>
                <c:pt idx="0">
                  <c:v>0</c:v>
                </c:pt>
                <c:pt idx="1">
                  <c:v>0.2</c:v>
                </c:pt>
                <c:pt idx="2">
                  <c:v>0.4</c:v>
                </c:pt>
                <c:pt idx="3">
                  <c:v>0.6</c:v>
                </c:pt>
                <c:pt idx="4">
                  <c:v>0.8</c:v>
                </c:pt>
                <c:pt idx="5">
                  <c:v>1</c:v>
                </c:pt>
                <c:pt idx="6">
                  <c:v>1.2</c:v>
                </c:pt>
                <c:pt idx="7">
                  <c:v>1.4</c:v>
                </c:pt>
                <c:pt idx="8">
                  <c:v>1.6</c:v>
                </c:pt>
                <c:pt idx="9">
                  <c:v>1.8</c:v>
                </c:pt>
                <c:pt idx="10">
                  <c:v>2</c:v>
                </c:pt>
                <c:pt idx="11">
                  <c:v>2.2000000000000002</c:v>
                </c:pt>
                <c:pt idx="12">
                  <c:v>2.4</c:v>
                </c:pt>
                <c:pt idx="13">
                  <c:v>2.6</c:v>
                </c:pt>
                <c:pt idx="14">
                  <c:v>2.8</c:v>
                </c:pt>
                <c:pt idx="15">
                  <c:v>3</c:v>
                </c:pt>
                <c:pt idx="16">
                  <c:v>3.2</c:v>
                </c:pt>
                <c:pt idx="17">
                  <c:v>3.4</c:v>
                </c:pt>
                <c:pt idx="18">
                  <c:v>3.6</c:v>
                </c:pt>
                <c:pt idx="19">
                  <c:v>3.8</c:v>
                </c:pt>
                <c:pt idx="20">
                  <c:v>4</c:v>
                </c:pt>
                <c:pt idx="21">
                  <c:v>4.2</c:v>
                </c:pt>
                <c:pt idx="22">
                  <c:v>4.4000000000000004</c:v>
                </c:pt>
                <c:pt idx="23">
                  <c:v>4.5999999999999996</c:v>
                </c:pt>
                <c:pt idx="24">
                  <c:v>4.8</c:v>
                </c:pt>
                <c:pt idx="25">
                  <c:v>5</c:v>
                </c:pt>
                <c:pt idx="26">
                  <c:v>5.2</c:v>
                </c:pt>
                <c:pt idx="27">
                  <c:v>5.4</c:v>
                </c:pt>
                <c:pt idx="28">
                  <c:v>5.6</c:v>
                </c:pt>
                <c:pt idx="29">
                  <c:v>5.8</c:v>
                </c:pt>
                <c:pt idx="30">
                  <c:v>6</c:v>
                </c:pt>
              </c:numCache>
            </c:numRef>
          </c:cat>
          <c:val>
            <c:numRef>
              <c:f>Sheet1!$C$2:$C$32</c:f>
              <c:numCache>
                <c:formatCode>General</c:formatCode>
                <c:ptCount val="31"/>
                <c:pt idx="17">
                  <c:v>0.51584509817656587</c:v>
                </c:pt>
                <c:pt idx="18">
                  <c:v>0.73608140440485048</c:v>
                </c:pt>
                <c:pt idx="19">
                  <c:v>0.92940347238035381</c:v>
                </c:pt>
                <c:pt idx="20">
                  <c:v>1.0054373548646942</c:v>
                </c:pt>
                <c:pt idx="21">
                  <c:v>0.92325323395335601</c:v>
                </c:pt>
                <c:pt idx="22">
                  <c:v>0.73551124288991643</c:v>
                </c:pt>
                <c:pt idx="23">
                  <c:v>0.49320823960830612</c:v>
                </c:pt>
                <c:pt idx="24">
                  <c:v>0.28062797103948878</c:v>
                </c:pt>
              </c:numCache>
            </c:numRef>
          </c:val>
          <c:smooth val="0"/>
          <c:extLst>
            <c:ext xmlns:c16="http://schemas.microsoft.com/office/drawing/2014/chart" uri="{C3380CC4-5D6E-409C-BE32-E72D297353CC}">
              <c16:uniqueId val="{00000001-5E4B-4A17-87D2-ED8E4FEF9620}"/>
            </c:ext>
          </c:extLst>
        </c:ser>
        <c:dLbls>
          <c:showLegendKey val="0"/>
          <c:showVal val="0"/>
          <c:showCatName val="0"/>
          <c:showSerName val="0"/>
          <c:showPercent val="0"/>
          <c:showBubbleSize val="0"/>
        </c:dLbls>
        <c:smooth val="0"/>
        <c:axId val="1916965567"/>
        <c:axId val="33691616"/>
      </c:lineChart>
      <c:catAx>
        <c:axId val="1916965567"/>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ltLang="ko-KR"/>
                  <a:t>Time [ns]</a:t>
                </a:r>
                <a:endParaRPr lang="ko-KR" altLang="en-US"/>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ko-KR" alt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691616"/>
        <c:crosses val="autoZero"/>
        <c:auto val="1"/>
        <c:lblAlgn val="ctr"/>
        <c:lblOffset val="100"/>
        <c:tickLblSkip val="5"/>
        <c:tickMarkSkip val="1"/>
        <c:noMultiLvlLbl val="0"/>
      </c:catAx>
      <c:valAx>
        <c:axId val="33691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696556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Sheet1!$E$1:$E$15</c:f>
              <c:numCache>
                <c:formatCode>General</c:formatCode>
                <c:ptCount val="15"/>
                <c:pt idx="0">
                  <c:v>0.5</c:v>
                </c:pt>
                <c:pt idx="1">
                  <c:v>0.63048966023336905</c:v>
                </c:pt>
                <c:pt idx="2">
                  <c:v>0.73499807288824504</c:v>
                </c:pt>
                <c:pt idx="3">
                  <c:v>0.79271700734799766</c:v>
                </c:pt>
                <c:pt idx="4">
                  <c:v>0.79215428926345854</c:v>
                </c:pt>
                <c:pt idx="5">
                  <c:v>0.73342195906637642</c:v>
                </c:pt>
                <c:pt idx="6">
                  <c:v>0.62821396407014907</c:v>
                </c:pt>
                <c:pt idx="7">
                  <c:v>0.49747782578985539</c:v>
                </c:pt>
                <c:pt idx="8">
                  <c:v>0.36724386701154438</c:v>
                </c:pt>
                <c:pt idx="9">
                  <c:v>0.26344242367214132</c:v>
                </c:pt>
                <c:pt idx="10">
                  <c:v>0.20674096470047093</c:v>
                </c:pt>
                <c:pt idx="11">
                  <c:v>0.20842907917945375</c:v>
                </c:pt>
                <c:pt idx="12">
                  <c:v>0.2681706537332037</c:v>
                </c:pt>
                <c:pt idx="13">
                  <c:v>0.37407079464804233</c:v>
                </c:pt>
                <c:pt idx="14">
                  <c:v>0.50504417014530489</c:v>
                </c:pt>
              </c:numCache>
            </c:numRef>
          </c:yVal>
          <c:smooth val="0"/>
          <c:extLst>
            <c:ext xmlns:c16="http://schemas.microsoft.com/office/drawing/2014/chart" uri="{C3380CC4-5D6E-409C-BE32-E72D297353CC}">
              <c16:uniqueId val="{00000000-FB43-4DA7-B319-4BBD45C1353E}"/>
            </c:ext>
          </c:extLst>
        </c:ser>
        <c:dLbls>
          <c:showLegendKey val="0"/>
          <c:showVal val="0"/>
          <c:showCatName val="0"/>
          <c:showSerName val="0"/>
          <c:showPercent val="0"/>
          <c:showBubbleSize val="0"/>
        </c:dLbls>
        <c:axId val="1711617375"/>
        <c:axId val="1711607391"/>
        <c:extLst/>
      </c:scatterChart>
      <c:valAx>
        <c:axId val="1711617375"/>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07391"/>
        <c:crosses val="autoZero"/>
        <c:crossBetween val="midCat"/>
      </c:valAx>
      <c:valAx>
        <c:axId val="1711607391"/>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173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Sheet1!$E$4:$E$18</c:f>
              <c:numCache>
                <c:formatCode>General</c:formatCode>
                <c:ptCount val="15"/>
                <c:pt idx="0">
                  <c:v>0.79271700734799766</c:v>
                </c:pt>
                <c:pt idx="1">
                  <c:v>0.79215428926345854</c:v>
                </c:pt>
                <c:pt idx="2">
                  <c:v>0.73342195906637642</c:v>
                </c:pt>
                <c:pt idx="3">
                  <c:v>0.62821396407014907</c:v>
                </c:pt>
                <c:pt idx="4">
                  <c:v>0.49747782578985539</c:v>
                </c:pt>
                <c:pt idx="5">
                  <c:v>0.36724386701154438</c:v>
                </c:pt>
                <c:pt idx="6">
                  <c:v>0.26344242367214132</c:v>
                </c:pt>
                <c:pt idx="7">
                  <c:v>0.20674096470047093</c:v>
                </c:pt>
                <c:pt idx="8">
                  <c:v>0.20842907917945375</c:v>
                </c:pt>
                <c:pt idx="9">
                  <c:v>0.2681706537332037</c:v>
                </c:pt>
                <c:pt idx="10">
                  <c:v>0.37407079464804233</c:v>
                </c:pt>
                <c:pt idx="11">
                  <c:v>0.50504417014530489</c:v>
                </c:pt>
                <c:pt idx="12">
                  <c:v>0.63501322213418532</c:v>
                </c:pt>
                <c:pt idx="13">
                  <c:v>0.73810035915474581</c:v>
                </c:pt>
                <c:pt idx="14">
                  <c:v>0.79378033480585997</c:v>
                </c:pt>
              </c:numCache>
            </c:numRef>
          </c:yVal>
          <c:smooth val="0"/>
          <c:extLst>
            <c:ext xmlns:c16="http://schemas.microsoft.com/office/drawing/2014/chart" uri="{C3380CC4-5D6E-409C-BE32-E72D297353CC}">
              <c16:uniqueId val="{00000000-FE58-438C-B6B7-7FAC9F8B0431}"/>
            </c:ext>
          </c:extLst>
        </c:ser>
        <c:dLbls>
          <c:showLegendKey val="0"/>
          <c:showVal val="0"/>
          <c:showCatName val="0"/>
          <c:showSerName val="0"/>
          <c:showPercent val="0"/>
          <c:showBubbleSize val="0"/>
        </c:dLbls>
        <c:axId val="1711617375"/>
        <c:axId val="1711607391"/>
        <c:extLst/>
      </c:scatterChart>
      <c:valAx>
        <c:axId val="1711617375"/>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07391"/>
        <c:crosses val="autoZero"/>
        <c:crossBetween val="midCat"/>
      </c:valAx>
      <c:valAx>
        <c:axId val="1711607391"/>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173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Sheet1!$E$7:$E$21</c:f>
              <c:numCache>
                <c:formatCode>General</c:formatCode>
                <c:ptCount val="15"/>
                <c:pt idx="0">
                  <c:v>0.62821396407014907</c:v>
                </c:pt>
                <c:pt idx="1">
                  <c:v>0.49747782578985539</c:v>
                </c:pt>
                <c:pt idx="2">
                  <c:v>0.36724386701154438</c:v>
                </c:pt>
                <c:pt idx="3">
                  <c:v>0.26344242367214132</c:v>
                </c:pt>
                <c:pt idx="4">
                  <c:v>0.20674096470047093</c:v>
                </c:pt>
                <c:pt idx="5">
                  <c:v>0.20842907917945375</c:v>
                </c:pt>
                <c:pt idx="6">
                  <c:v>0.2681706537332037</c:v>
                </c:pt>
                <c:pt idx="7">
                  <c:v>0.37407079464804233</c:v>
                </c:pt>
                <c:pt idx="8">
                  <c:v>0.50504417014530489</c:v>
                </c:pt>
                <c:pt idx="9">
                  <c:v>0.63501322213418532</c:v>
                </c:pt>
                <c:pt idx="10">
                  <c:v>0.73810035915474581</c:v>
                </c:pt>
                <c:pt idx="11">
                  <c:v>0.79378033480585997</c:v>
                </c:pt>
                <c:pt idx="12">
                  <c:v>0.79096694325352579</c:v>
                </c:pt>
                <c:pt idx="13">
                  <c:v>0.73022034706024652</c:v>
                </c:pt>
                <c:pt idx="14">
                  <c:v>0.62363554557252698</c:v>
                </c:pt>
              </c:numCache>
            </c:numRef>
          </c:yVal>
          <c:smooth val="0"/>
          <c:extLst>
            <c:ext xmlns:c16="http://schemas.microsoft.com/office/drawing/2014/chart" uri="{C3380CC4-5D6E-409C-BE32-E72D297353CC}">
              <c16:uniqueId val="{00000000-9CAC-41CA-B648-03846AA2C6E6}"/>
            </c:ext>
          </c:extLst>
        </c:ser>
        <c:dLbls>
          <c:showLegendKey val="0"/>
          <c:showVal val="0"/>
          <c:showCatName val="0"/>
          <c:showSerName val="0"/>
          <c:showPercent val="0"/>
          <c:showBubbleSize val="0"/>
        </c:dLbls>
        <c:axId val="1711617375"/>
        <c:axId val="1711607391"/>
        <c:extLst/>
      </c:scatterChart>
      <c:valAx>
        <c:axId val="1711617375"/>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07391"/>
        <c:crosses val="autoZero"/>
        <c:crossBetween val="midCat"/>
      </c:valAx>
      <c:valAx>
        <c:axId val="1711607391"/>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173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Sheet1!$E$10:$E$24</c:f>
              <c:numCache>
                <c:formatCode>General</c:formatCode>
                <c:ptCount val="15"/>
                <c:pt idx="0">
                  <c:v>0.26344242367214132</c:v>
                </c:pt>
                <c:pt idx="1">
                  <c:v>0.20674096470047093</c:v>
                </c:pt>
                <c:pt idx="2">
                  <c:v>0.20842907917945375</c:v>
                </c:pt>
                <c:pt idx="3">
                  <c:v>0.2681706537332037</c:v>
                </c:pt>
                <c:pt idx="4">
                  <c:v>0.37407079464804233</c:v>
                </c:pt>
                <c:pt idx="5">
                  <c:v>0.50504417014530489</c:v>
                </c:pt>
                <c:pt idx="6">
                  <c:v>0.63501322213418532</c:v>
                </c:pt>
                <c:pt idx="7">
                  <c:v>0.73810035915474581</c:v>
                </c:pt>
                <c:pt idx="8">
                  <c:v>0.79378033480585997</c:v>
                </c:pt>
                <c:pt idx="9">
                  <c:v>0.79096694325352579</c:v>
                </c:pt>
                <c:pt idx="10">
                  <c:v>0.73022034706024652</c:v>
                </c:pt>
                <c:pt idx="11">
                  <c:v>0.62363554557252698</c:v>
                </c:pt>
                <c:pt idx="12">
                  <c:v>0.4924341904569024</c:v>
                </c:pt>
                <c:pt idx="13">
                  <c:v>0.36273923186740364</c:v>
                </c:pt>
                <c:pt idx="14">
                  <c:v>0.26037368767969993</c:v>
                </c:pt>
              </c:numCache>
            </c:numRef>
          </c:yVal>
          <c:smooth val="0"/>
          <c:extLst>
            <c:ext xmlns:c16="http://schemas.microsoft.com/office/drawing/2014/chart" uri="{C3380CC4-5D6E-409C-BE32-E72D297353CC}">
              <c16:uniqueId val="{00000000-CA99-4DDD-9645-4F352E239F22}"/>
            </c:ext>
          </c:extLst>
        </c:ser>
        <c:dLbls>
          <c:showLegendKey val="0"/>
          <c:showVal val="0"/>
          <c:showCatName val="0"/>
          <c:showSerName val="0"/>
          <c:showPercent val="0"/>
          <c:showBubbleSize val="0"/>
        </c:dLbls>
        <c:axId val="1711617375"/>
        <c:axId val="1711607391"/>
        <c:extLst/>
      </c:scatterChart>
      <c:valAx>
        <c:axId val="1711617375"/>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07391"/>
        <c:crosses val="autoZero"/>
        <c:crossBetween val="midCat"/>
      </c:valAx>
      <c:valAx>
        <c:axId val="1711607391"/>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173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6T19:03:51.371"/>
    </inkml:context>
    <inkml:brush xml:id="br0">
      <inkml:brushProperty name="width" value="0.035" units="cm"/>
      <inkml:brushProperty name="height" value="0.035" units="cm"/>
      <inkml:brushProperty name="color" value="#E71224"/>
    </inkml:brush>
  </inkml:definitions>
  <inkml:trace contextRef="#ctx0" brushRef="#br0">104 70 24575,'-1'0'0,"1"0"0,-1 0 0,0 0 0,1 0 0,-1 0 0,0 0 0,1 0 0,-1 0 0,0 0 0,1 0 0,-1 0 0,1 0 0,-1 0 0,0-1 0,1 1 0,-1 0 0,0-1 0,1 1 0,-1 0 0,1-1 0,-1 1 0,1 0 0,-1-1 0,1 1 0,-1-1 0,1 1 0,0-1 0,-1 1 0,1-1 0,0 0 0,-1 1 0,1-1 0,0 1 0,0-1 0,-1 0 0,1 1 0,0-1 0,0-1 0,0 1 0,0 0 0,0 0 0,1 0 0,-1 0 0,1-1 0,-1 1 0,1 0 0,-1 0 0,1 0 0,-1 0 0,1 0 0,0 0 0,-1 0 0,1 1 0,0-1 0,0 0 0,0 0 0,0 1 0,0-1 0,1 0 0,-12 0 0,-8-1 0,13 3 0,6 2 0,16 7 0,-15-10 0,-6 0 0,-7 0 0,3 0 0,-2 0 0,19-5 0,-5 3 0,0 1 0,0 0 0,0 1 0,1-1 0,6 1 0,-10-1 0,0 1 0,-1 0 0,1 0 0,0 0 0,-1 0 0,1 0 0,0 0 0,-1 0 0,1 1 0,0-1 0,-1 0 0,1 0 0,0 0 0,-1 1 0,1-1 0,0 0 0,-1 1 0,1-1 0,-1 0 0,1 1 0,0-1 0,-1 1 0,1-1 0,-1 1 0,0-1 0,1 1 0,-1-1 0,1 1 0,-1 0 0,0-1 0,1 1 0,-1 0 0,0-1 0,0 1 0,0 0 0,1-1 0,-1 1 0,0 0 0,0-1 0,0 1 0,0 0 0,0-1 0,0 2 0,0-1 0,0-1 0,0 1 0,0-1 0,0 1 0,-1-1 0,1 1 0,0-1 0,0 1 0,0-1 0,0 1 0,0-1 0,-1 1 0,1-1 0,0 0 0,-1 1 0,1-1 0,0 1 0,-1-1 0,1 0 0,0 1 0,-1-1 0,1 0 0,0 1 0,-1-1 0,1 0 0,-1 1 0,1-1 0,-1 0 0,1 0 0,-1 0 0,1 0 0,-1 1 0,1-1 0,-1 0 0,1 0 0,-1 0 0,1 0 0,-1 0 0,1 0 0,-1 0 0,1 0 0,-1-1 0,1 1 0,-1 0 0,1 0 0,-1 0 0,1 0 0,-1-1 0,1 1 0,-1 0 0,1 0 0,0-1 0,-1 1 0,1 0 0,-1-1 0,1 1 0,0 0 0,-1-1 0,1 0 0,-8-11 0,8 12 0,0-1 0,0 1 0,0 0 0,0 0 0,0-1 0,0 1 0,0 0 0,0-1 0,0 1 0,1 0 0,-1 0 0,0-1 0,0 1 0,0 0 0,0 0 0,0-1 0,0 1 0,1 0 0,-1 0 0,0-1 0,0 1 0,0 0 0,1 0 0,-1 0 0,0-1 0,0 1 0,0 0 0,1 0 0,-1 0 0,0 0 0,0 0 0,1-1 0,-1 1 0,0 0 0,1 0 0,-1 0 0,0 0 0,0 0 0,1 0 0,-1 0 0,0 0 0,0 0 0,0 0 0,0 1 0,0-1 0,0 0 0,0 0 0,-1 0 0,1 0 0,0 0 0,0 0 0,0 1 0,0-1 0,0 0 0,0 0 0,0 0 0,0 0 0,0 0 0,0 1 0,0-1 0,0 0 0,0 0 0,0 0 0,0 0 0,0 0 0,0 0 0,0 1 0,0-1 0,0 0 0,0 0 0,0 0 0,1 0 0,-1 0 0,0 0 0,0 1 0,0-1 0,0 0 0,0 0 0,0 0 0,0 0 0,0 0 0,1 0 0,-1 0 0,0 0 0,0 0 0,0 1 0,0-1 0,0 0 0,0 0 0,1 0 0,-1 0 0,0 0 0,0 0 0,0 0 0,0 0 0,1 0 0,-14 8 0,12-8 0,0 1 0,0-1 0,0 0 0,0 1 0,1-1 0,-1 0 0,0 0 0,-1 0 0,1 0 0,0 0 0,0 0 0,0 0 0,0 0 0,0 0 0,0 0 0,0-1 0,1 1 0,-1 0 0,0-1 0,0 1 0,0-1 0,0 1 0,0-1 0,0 1 0,0-1 0,1 1 0,-1-1 0,0 0 0,0 0 0,1 1 0,-1-1 0,1 0 0,-1 0 0,1 0 0,-1 0 0,1 0 0,-1 1 0,1-1 0,0 0 0,-1 0 0,1 0 0,0 0 0,0 0 0,0 0 0,0 0 0,0 0 0,0 0 0,0 0 0,0 0 0,0-2 0,1 2 0,-1 0 0,0-1 0,1 1 0,-1 0 0,0-1 0,1 1 0,0 0 0,-1-1 0,1 1 0,0 0 0,0 0 0,0 0 0,-1-1 0,1 1 0,0 0 0,1 0 0,-1 1 0,0-1 0,0 0 0,0 0 0,0 0 0,1 1 0,-1-1 0,0 1 0,1-1 0,-1 1 0,0-1 0,1 1 0,-1 0 0,1 0 0,-1 0 0,1 0 0,-1 0 0,0 0 0,1 0 0,1 0 0,-2 1 0,0-1 0,0 1 0,0-1 0,0 1 0,0-1 0,0 1 0,0 0 0,0 0 0,0-1 0,-1 1 0,1 0 0,0 0 0,0 0 0,-1 0 0,1 0 0,-1 0 0,1 0 0,0 0 0,-1 0 0,0 0 0,1 0 0,-1 1 0,0-1 0,0 0 0,1 0 0,-1 0 0,0 0 0,0 1 0,-1 1 0,1-2 0,1 0 0,-1 0 0,-1 0 0,1 0 0,0 0 0,0 0 0,0 0 0,0 0 0,-1 0 0,1-1 0,0 1 0,-1 0 0,1 0 0,-1 0 0,1 0 0,-1 0 0,0 0 0,1-1 0,-1 1 0,0 0 0,1 0 0,-1-1 0,0 1 0,0-1 0,0 1 0,0-1 0,1 1 0,-1-1 0,0 1 0,0-1 0,0 0 0,0 1 0,-2-1 0,3 0 0,-1 0 0,1 0 0,0 0 0,0 0 0,0 0 0,-1 0 0,1 0 0,0 0 0,0 0 0,-1 0 0,1 0 0,0 0 0,0-1 0,0 1 0,-1 0 0,1 0 0,0 0 0,0 0 0,0 0 0,-1-1 0,1 1 0,0 0 0,0 0 0,0 0 0,0-1 0,0 1 0,-1 0 0,1 0 0,0 0 0,0-1 0,0 1 0,0 0 0,0 0 0,0-1 0,0 1 0,0 0 0,0 0 0,0 0 0,0-1 0,0 1 0,0 0 0,0 0 0,0-1 0,0 1 0,0 0 0,0 0 0,0-1 0,1 1 0,-1 0 0,0 0 0,0 0 0,0-1 0,0 1 0,1 0 0,-1-1 0,0 1 0,0 0 0,1-1 0,-1 1 0,0 0 0,1-1 0,-1 1 0,0 0 0,1-1 0,-1 1 0,0 0 0,1 0 0,-1 0 0,1-1 0,-1 1 0,1 0 0,-1 0 0,0 0 0,1 0 0,-1 0 0,1 0 0,-1-1 0,1 1 0,-1 0 0,1 1 0,-1-1 0,1 0 0,-1 0 0,1 0 0,-1 0 0,0 0 0,1 0 0,-1 0 0,1 1 0,0 0 0,0-1 0,0 1 0,0 0 0,0 0 0,0 0 0,0 0 0,-1 0 0,1-1 0,0 1 0,-1 0 0,1 1 0,-1-1 0,1 0 0,0 2 0,-1-3 0,0 0 0,0 1 0,0-1 0,0 0 0,0 1 0,0-1 0,0 0 0,0 0 0,0 1 0,0-1 0,0 0 0,0 1 0,0-1 0,0 0 0,0 1 0,0-1 0,0 0 0,0 0 0,-1 1 0,1-1 0,0 0 0,0 0 0,0 1 0,0-1 0,-1 0 0,1 0 0,0 1 0,0-1 0,-1 0 0,1 0 0,0 0 0,0 0 0,-1 1 0,1-1 0,0 0 0,0 0 0,-1 0 0,1 0 0,0 0 0,-1 0 0,1 0 0,0 0 0,-1 0 0,1 0 0,0 0 0,0 0 0,-1 0 0,1 0 0,0 0 0,-1 0 0,1 0 0,0 0 0,-1 0 0,1-1 0,0 1 0,0 0 0,-1 0 0,1 0 0,-1 0 0,1 0 0,-1 0 0,1-1 0,-1 1 0,1 0 0,-1 0 0,1 0 0,-1 0 0,1 0 0,-1-1 0,1 1 0,0 0 0,-1 0 0,1-1 0,-1 1 0,1 0 0,-1-1 0,1 1 0,0 0 0,-1-1 0,1 1 0,0-1 0,0 1 0,-1-1 0,1 1 0,0 0 0,0-1 0,-1 1 0,1-1 0,0 1 0,0-1 0,0 1 0,0-1 0,0 1 0,0-1 0,0 1 0,0-1 0,0 1 0,0-1 0,0 1 0,0-1 0,0 1 0,0-1 0,1 1 0,-1-1 0,0 1 0,0-1 0,1 1 0,-1-1 0,0 1 0,0-1 0,1 1 0,-1 0 0,1-1 0,-1 1 0,0 0 0,1-1 0,11-6 0,-12 7 0,1 0 0,-1 0 0,0 0 0,0 0 0,1 0 0,-1 0 0,0 1 0,1-1 0,-1 0 0,0 0 0,0 0 0,1 0 0,-1 0 0,0 0 0,0 0 0,1 1 0,-1-1 0,0 0 0,0 0 0,1 0 0,-1 1 0,0-1 0,0 0 0,0 0 0,0 0 0,1 1 0,-1-1 0,0 0 0,0 0 0,0 1 0,0-1 0,0 0 0,0 1 0,0-1 0,0 0 0,1 0 0,-1 1 0,0-1 0,-1 1 0,1-1 0,0 1 0,0-1 0,0 1 0,0-1 0,0 0 0,-1 1 0,1-1 0,0 0 0,0 1 0,-1-1 0,1 0 0,0 1 0,-1-1 0,1 0 0,0 1 0,-1-1 0,1 0 0,0 0 0,-1 0 0,1 1 0,-1-1 0,1 0 0,0 0 0,-1 0 0,1 0 0,-1 0 0,1 0 0,0 0 0,-1 0 0,1 0 0,-1 0 0,1 0 0,-1 0 0,1 0 0,0 0 0,-1 0 0,0 0 0,1 0 0,0 0 0,-1 0 0,1 0 0,-1-1 0,1 1 0,0 0 0,0 0 0,-1 0 0,1 0 0,0-1 0,-1 1 0,1 0 0,0 0 0,-1 0 0,1-1 0,0 1 0,0 0 0,0-1 0,-1 1 0,1 0 0,0 0 0,0-1 0,0 1 0,0 0 0,-1-1 0,1 1 0,0 0 0,0-1 0,0 1 0,0 0 0,0-1 0,0 1 0,0-1 0,0 1 0,0 0 0,0-1 0,0 1 0,0 0 0,0-1 0,0 1 0,1 0 0,-1-1 0,0 1 0,0 0 0,0-1 0,0 1 0,1 0 0,-1 0 0,0-1 0,0 1 0,1 0 0,-1 0 0,0-1 0,0 1 0,1 0 0,-1 0 0,1-1 0,0 0 0,0 1 0,0-1 0,0 0 0,0 0 0,0 1 0,0-1 0,0 0 0,0 1 0,0-1 0,1 1 0,-1 0 0,0-1 0,0 1 0,1 0 0,-1 0 0,1 0 0,-1 0 0,-1 0 0,1 0 0,-1 0 0,1 0 0,-1 0 0,1 0 0,-1 0 0,0 0 0,1 0 0,-1 0 0,1 0 0,-1 1 0,1-1 0,-1 0 0,0 0 0,1 1 0,-1-1 0,1 0 0,-1 0 0,0 1 0,1-1 0,-1 0 0,0 1 0,0-1 0,1 1 0,-1-1 0,0 0 0,0 1 0,1-1 0,-1 1 0,0-1 0,0 1 0,0-1 0,0 0 0,0 1 0,0-1 0,0 1 0,0-1 0,0 1 0,0-1 0,0 1 0,0-1 0,0 1 0,0-1 0,0 1 0,-1 0 0,0 0 0,0 1 0,0-1 0,0 0 0,0 0 0,0 0 0,0 0 0,0 0 0,0 0 0,0 0 0,-1-1 0,1 1 0,0 0 0,-1-1 0,1 1 0,0-1 0,-1 1 0,1-1 0,-1 0 0,1 0 0,0 1 0,-1-1 0,-1 0 0,1 0 0,1 0 0,0 1 0,0-1 0,0 0 0,0 0 0,0 0 0,0 0 0,-1 0 0,1 0 0,0 0 0,0-1 0,0 1 0,0 0 0,0-1 0,0 1 0,0 0 0,0-1 0,0 1 0,0-1 0,0 0 0,0 1 0,0-1 0,0 0 0,0 0 0,0 1 0,1-1 0,-1 0 0,0 0 0,0-1 0,1 1 0,0 1 0,0-1 0,0 1 0,0 0 0,0-1 0,0 1 0,0 0 0,0-1 0,0 1 0,0 0 0,0-1 0,0 1 0,0-1 0,0 1 0,1 0 0,-1 0 0,0-1 0,0 1 0,0 0 0,1-1 0,-1 1 0,0 0 0,0 0 0,1-1 0,-1 1 0,0 0 0,0 0 0,1-1 0,-1 1 0,0 0 0,1 0 0,-1 0 0,0 0 0,1 0 0,-1 0 0,1-1 0,-1 1 0,18 2 0,-18-2 0,1 0 0,0 1 0,-1-1 0,1 0 0,-1 0 0,1 0 0,-1 1 0,1-1 0,-1 0 0,0 1 0,1-1 0,-1 0 0,1 1 0,-1-1 0,0 1 0,1-1 0,-1 0 0,0 1 0,1-1 0,-1 1 0,0-1 0,1 1 0,-2 0 0,1 0 0,0-1 0,-1 1 0,1-1 0,0 1 0,-1-1 0,1 1 0,-1-1 0,1 1 0,-1-1 0,1 1 0,-1-1 0,0 0 0,1 1 0,-1-1 0,1 0 0,-1 1 0,0-1 0,1 0 0,-1 0 0,0 0 0,1 0 0,-1 1 0,0-1 0,-1 0 0,0 0 0,0 0 0,0 1 0,0-1 0,0 0 0,-1 0 0,1 0 0,0 0 0,0 0 0,-1-1 0,1 1 0,0-1 0,0 0 0,0 1 0,0-1 0,-3-1 0,5 1 0,0 1 0,-1 0 0,1 0 0,-1-1 0,1 1 0,0 0 0,-1-1 0,1 1 0,0-1 0,0 1 0,-1 0 0,1-1 0,0 1 0,0-1 0,0 1 0,-1-1 0,1 1 0,0 0 0,0-1 0,0 1 0,0-1 0,0 1 0,0-1 0,0 1 0,0-1 0,0 0 0,1 0 0,-1 0 0,1-1 0,0 1 0,-1 0 0,1 0 0,0 0 0,0 0 0,0 0 0,0 0 0,0 0 0,0 0 0,0 0 0,2-1 0,-3 2 0,-1 1 0,1-1 0,-1 1 0,1-1 0,0 1 0,-1-1 0,1 1 0,0 0 0,-1-1 0,1 1 0,0 0 0,0-1 0,-1 1 0,1 0 0,0-1 0,0 1 0,0 0 0,0 0 0,0-1 0,0 1 0,0 0 0,0-1 0,0 1 0,1 0 0,-1 0 0,0-1 0,0 1 0,1 0 0,-1-1 0,0 1 0,1-1 0,-1 1 0,0 0 0,1-1 0,-1 1 0,1-1 0,-1 1 0,1-1 0,-1 1 0,1-1 0,0 0 0,-1 1 0,1-1 0,-1 0 0,1 1 0,0-1 0,-1 0 0,1 0 0,0 1 0,-1-1 0,1 0 0,0 0 0,0 0 0,-1 0 0,1 0 0,0 0 0,-1 0 0,1 0 0,0 0 0,-1-1 0,1 1 0,0 0 0,-1 0 0,1 0 0,0-1 0,-1 1 0,1-1 0,0 0 0,-1 2 0,0-1 0,0 0 0,0 0 0,0 1 0,0-1 0,0 0 0,-1 0 0,1 0 0,0 1 0,0-1 0,0 0 0,-1 0 0,1 0 0,0 0 0,0 0 0,-1 1 0,1-1 0,0 0 0,0 0 0,-1 0 0,1 0 0,0 0 0,0 0 0,-1 0 0,1 0 0,0 0 0,0 0 0,-1 0 0,1 0 0,0 0 0,0 0 0,-1 0 0,1 0 0,0 0 0,0 0 0,-1 0 0,1-1 0,0 1 0,0 0 0,-1 0 0,1 0 0,0 0 0,0-1 0,0 1 0,0 0 0,-1 0 0,1 0 0,0-1 0,0 1 0,0 0 0,0 0 0,0 0 0,-1-1 0,1 1 0,0 0 0,0-1 0,0 0 0,0 0 0,-1 1 0,1-1 0,0 0 0,0 0 0,0 0 0,0 0 0,0 0 0,0 0 0,0 0 0,0 1 0,0-1 0,0 0 0,1 0 0,-1 0 0,1-1 0,0 0 0,1 1 0,-1-1 0,1 1 0,-1 0 0,1-1 0,0 1 0,0 0 0,0 0 0,0 0 0,0 0 0,0 0 0,0 1 0,0-1 0,0 0 0,0 1 0,0 0 0,0-1 0,0 1 0,1 0 0,-1 0 0,2 1 0,-2-1 0,-1 0 0,0 0 0,0 0 0,0 0 0,0 0 0,0 0 0,0 0 0,0 1 0,0-1 0,0 0 0,0 1 0,0-1 0,0 1 0,0 0 0,0-1 0,0 1 0,0-1 0,0 1 0,0 0 0,-1 0 0,1 0 0,0-1 0,0 1 0,-1 0 0,1 0 0,-1 0 0,1 0 0,-1 0 0,1 0 0,-1 0 0,0 0 0,1 0 0,-1 1 0,0-1 0,0 0 0,0 0 0,0 0 0,0 0 0,0 0 0,0 0 0,0 2 0,-1-2 0,1 0 0,-1 0 0,1-1 0,0 1 0,-1 0 0,0 0 0,1 0 0,-1 0 0,0 0 0,1-1 0,-1 1 0,0 0 0,0-1 0,0 1 0,1 0 0,-1-1 0,0 1 0,0-1 0,0 1 0,0-1 0,0 0 0,0 1 0,0-1 0,0 0 0,0 0 0,0 0 0,0 0 0,0 0 0,0 0 0,0 0 0,-1 0 0,1 0 0,0 0 0,0 0 0,0-1 0,0 1 0,0 0 0,0-1 0,0 1 0,1-1 0,-1 1 0,-2-2 0,2 1 0,0 1 0,0-1 0,0 1 0,0-1 0,0 0 0,0 0 0,0 0 0,0 1 0,0-1 0,0 0 0,0 0 0,1 0 0,-1 0 0,-1-2 0,2 2 0,0 1 0,0 0 0,0-1 0,0 1 0,0-1 0,0 1 0,0-1 0,0 1 0,0-1 0,0 1 0,0-1 0,0 1 0,1-1 0,-1 1 0,0-1 0,0 1 0,0-1 0,1 1 0,-1 0 0,0-1 0,0 1 0,1-1 0,-1 1 0,0 0 0,1-1 0,-1 1 0,1 0 0,-1 0 0,0-1 0,1 1 0,-1 0 0,1 0 0,-1-1 0,1 1 0,-1 0 0,0 0 0,2 0 0,-2 0 0,0-1 0,0 1 0,1 0 0,-1 0 0,0 0 0,1-1 0,-1 1 0,0 0 0,1 0 0,-1 0 0,0 0 0,1 0 0,-1 0 0,1 0 0,-1 0 0,0 0 0,1 0 0,-1 0 0,0 0 0,1 0 0,-1 0 0,0 0 0,1 0 0,-1 0 0,1 0 0,-1 0 0,0 1 0,1-1 0,-1 0 0,0 0 0,0 0 0,1 1 0,-1-1 0,0 0 0,1 0 0,-1 1 0,0-1 0,0 0 0,0 1 0,1-1 0,-1 0 0,0 1 0,0-1 0,0 0 0,0 1 0,1-1 0,-1 1 0,0 0 0,0 0 0,-1 0 0,1 0 0,0-1 0,0 1 0,0 0 0,-1 0 0,1-1 0,0 1 0,-1 0 0,1 0 0,0-1 0,-1 1 0,1 0 0,-1-1 0,1 1 0,-1 0 0,1-1 0,-1 1 0,-1 0 0,1 0 0,0-1 0,0 1 0,0-1 0,-1 1 0,1-1 0,0 1 0,0-1 0,-1 0 0,1 1 0,0-1 0,-1 0 0,1 0 0,0 0 0,-1 0 0,1 0 0,0 0 0,-1-1 0,1 1 0,0 0 0,-1-1 0,1 1 0,0-1 0,0 1 0,-2-2 0,2 2 0,0-1 0,1 1 0,-1-1 0,1 1 0,-1-1 0,1 1 0,-1-1 0,1 1 0,-1-1 0,1 0 0,-1 1 0,1-1 0,0 1 0,-1-1 0,1 0 0,0 0 0,0 1 0,-1-1 0,1 0 0,0 1 0,0-1 0,0 0 0,0 0 0,0 1 0,0-1 0,0 0 0,0 0 0,0 1 0,1-1 0,-1 0 0,0 0 0,0 1 0,1-1 0,-1 0 0,0 1 0,1-1 0,-1 0 0,0 1 0,1-1 0,-1 1 0,1-1 0,-1 1 0,2-1 0,-2 0 0,0 1 0,1-1 0,-1 1 0,0-1 0,1 1 0,-1 0 0,1-1 0,-1 1 0,1 0 0,-1-1 0,1 1 0,-1 0 0,1-1 0,-1 1 0,1 0 0,-1 0 0,1 0 0,-1 0 0,1 0 0,-1-1 0,1 1 0,-1 0 0,1 0 0,0 0 0,-1 0 0,1 1 0,-1-1 0,1 0 0,-1 0 0,1 0 0,-1 0 0,2 1 0,-1 0 0,0-1 0,-1 1 0,1 0 0,0 0 0,-1 0 0,1-1 0,0 1 0,-1 0 0,1 0 0,-1 0 0,1 0 0,-1 0 0,0 0 0,1 0 0,-1 0 0,0 2 0,0-3 0,1 1 0,-1 0 0,0 0 0,0 0 0,0 0 0,0-1 0,0 1 0,0 0 0,0 0 0,0 0 0,0 0 0,0 0 0,-1-1 0,1 1 0,0 0 0,-1 0 0,1 0 0,0-1 0,-1 1 0,1 0 0,-1 0 0,1-1 0,-1 1 0,1 0 0,-1-1 0,0 1 0,1-1 0,-1 1 0,0-1 0,1 1 0,-1-1 0,0 1 0,0-1 0,0 0 0,1 1 0,-1-1 0,0 0 0,0 0 0,0 0 0,0 1 0,0-1 0,1 0 0,-1 0 0,0 0 0,0 0 0,0-1 0,0 1 0,0 0 0,1 0 0,-1 0 0,-1-1 0,-8-5 0,14-1 0,18-2 0,-20 9 0,1 0 0,0 0 0,-1 0 0,1 1 0,0-1 0,-1 1 0,1 0 0,3 1 0,-5-2 0,-1 0 0,1 0 0,-1 1 0,1-1 0,-1 0 0,0 0 0,1 0 0,-1 1 0,1-1 0,-1 0 0,1 1 0,-1-1 0,0 0 0,1 1 0,-1-1 0,0 0 0,1 1 0,-1-1 0,0 1 0,1-1 0,-1 1 0,0-1 0,0 1 0,0-1 0,1 1 0,-1-1 0,0 1 0,0-1 0,0 1 0,0-1 0,0 1 0,0-1 0,0 1 0,0-1 0,0 1 0,0-1 0,0 1 0,0-1 0,-1 1 0,1-1 0,0 1 0,0-1 0,0 1 0,-1-1 0,1 0 0,0 1 0,-1-1 0,1 1 0,0-1 0,-1 0 0,1 1 0,-2 0 0,1 0 0,-1 0 0,0 0 0,1 0 0,-1 0 0,0 0 0,0-1 0,1 1 0,-1 0 0,0-1 0,0 0 0,0 1 0,0-1 0,0 0 0,1 0 0,-1 0 0,0 0 0,0-1 0,-3 0 0,4 1 0,1 0 0,0-1 0,0 1 0,0 0 0,0 0 0,-1-1 0,1 1 0,0 0 0,0-1 0,0 1 0,0 0 0,0-1 0,0 1 0,0 0 0,0-1 0,0 1 0,0 0 0,0-1 0,0 1 0,0 0 0,0-1 0,0 1 0,1 0 0,-1-1 0,0 1 0,0 0 0,0 0 0,0-1 0,0 1 0,1 0 0,-1 0 0,0-1 0,0 1 0,1 0 0,-1 0 0,0-1 0,0 1 0,1 0 0,-1 0 0,0 0 0,1 0 0,-1 0 0,0-1 0,1 1 0,-1 0 0,1 0 0,14-7 0,-13 7 0,0 0 0,0 0 0,-1 0 0,1 0 0,0 1 0,0-1 0,0 1 0,0-1 0,0 1 0,0 0 0,-1-1 0,1 1 0,0 0 0,0 0 0,-1 0 0,1 1 0,-1-1 0,1 0 0,-1 1 0,0-1 0,1 0 0,-1 1 0,1 2 0,-1-3 0,0-1 0,-1 1 0,0 0 0,1 0 0,-1-1 0,1 1 0,-1 0 0,0 0 0,1 0 0,-1-1 0,0 1 0,0 0 0,0 0 0,0 0 0,0 0 0,0 0 0,0 0 0,0-1 0,0 1 0,0 0 0,0 0 0,-1 0 0,1 0 0,0-1 0,-1 1 0,1 0 0,0 0 0,-1 0 0,1-1 0,-1 1 0,1 0 0,-1-1 0,0 1 0,1 0 0,-1-1 0,0 1 0,1-1 0,-1 1 0,0-1 0,0 1 0,1-1 0,-1 0 0,0 1 0,0-1 0,0 0 0,0 0 0,1 1 0,-1-1 0,0 0 0,-2 0 0,0 1 0,-1-1 0,1 1 0,-1-1 0,0 0 0,1 0 0,-1-1 0,0 1 0,1-1 0,-1 1 0,-5-3 0,8 3 0,0-1 0,0 1 0,0-1 0,0 1 0,0-1 0,0 1 0,1-1 0,-1 0 0,0 0 0,0 1 0,1-1 0,-1 0 0,0 0 0,1 0 0,-1 0 0,1 0 0,-1 0 0,1 1 0,-1-1 0,1-1 0,0 1 0,-1 0 0,1 0 0,0 0 0,0 0 0,0 0 0,0 0 0,0 0 0,0 0 0,0 0 0,0 0 0,0 0 0,0 0 0,1 0 0,-1 0 0,0 0 0,1 0 0,-1 0 0,2-2 0,-1 1 0,0 1 0,0-1 0,1 1 0,-1-1 0,0 1 0,1-1 0,-1 1 0,1 0 0,0 0 0,-1 0 0,1 0 0,0 0 0,0 0 0,-1 0 0,1 1 0,0-1 0,0 0 0,0 1 0,0 0 0,0-1 0,0 1 0,0 0 0,0 0 0,0 0 0,0 0 0,0 1 0,0-1 0,3 1 0,-4-1 0,0 1 0,1-1 0,-1 0 0,0 1 0,1-1 0,-1 1 0,0-1 0,0 1 0,1-1 0,-1 1 0,0 0 0,0 0 0,0-1 0,0 1 0,0 0 0,0 0 0,0 0 0,0 0 0,0 1 0,0-1 0,-1 0 0,1 0 0,0 0 0,-1 1 0,1-1 0,-1 0 0,1 1 0,-1-1 0,0 0 0,0 1 0,1-1 0,-1 0 0,0 1 0,0-1 0,0 1 0,0-1 0,-1 0 0,1 1 0,0-1 0,-1 0 0,0 2 0,1-1 0,-1-1 0,1 0 0,-1 0 0,1 0 0,-1 0 0,0 0 0,1 0 0,-1 0 0,0 0 0,0 0 0,1-1 0,-1 1 0,0 0 0,0 0 0,0-1 0,0 1 0,0-1 0,0 1 0,0-1 0,-1 1 0,1-1 0,0 0 0,0 1 0,0-1 0,0 0 0,-1 0 0,0 0 0,-1 0 0,0 0 0,1-1 0,-1 1 0,0-1 0,1 1 0,-1-1 0,1 0 0,0 0 0,-1 0 0,1-1 0,-1 1 0,-1-2 0,2 1 0,0 1 0,0 0 0,1-1 0,-1 1 0,1-1 0,-1 0 0,1 1 0,0-1 0,-1 0 0,1 0 0,0 0 0,0 0 0,0 0 0,0-2 0,1 2 0,0 1 0,0 0 0,-1 0 0,1 0 0,1 0 0,-1 0 0,0 0 0,0 0 0,0 0 0,1 0 0,-1 0 0,0 0 0,1 0 0,-1 0 0,1 0 0,-1 0 0,1 0 0,-1 0 0,1 0 0,0 0 0,0 0 0,-1 1 0,1-1 0,0 0 0,0 0 0,0 1 0,0-1 0,0 1 0,1-1 0,-1 0 0,0 0 0,0 1 0,0-1 0,0 1 0,0-1 0,1 1 0,-1 0 0,0-1 0,0 1 0,0 0 0,0 0 0,0 0 0,1 0 0,-1 0 0,0 0 0,0 0 0,0 0 0,0 0 0,1 1 0,-1-1 0,0 0 0,0 1 0,0-1 0,0 1 0,0-1 0,0 1 0,0-1 0,0 1 0,0 0 0,0 0 0,0-1 0,-1 1 0,1 0 0,1 1 0,-2-1 0,1 0 0,-1 0 0,0 0 0,0 0 0,1-1 0,-1 1 0,0 0 0,0 0 0,0 0 0,0 0 0,0 0 0,0 0 0,0 0 0,0 0 0,0 0 0,0 0 0,-1 0 0,1 0 0,0 0 0,-1-1 0,1 1 0,0 0 0,-1 0 0,1 0 0,-1 0 0,0-1 0,1 1 0,-1 0 0,0-1 0,1 1 0,-1 0 0,0-1 0,0 1 0,1-1 0,-1 1 0,0-1 0,0 1 0,0-1 0,0 0 0,-1 1 0,-1 0 0,1-1 0,0 1 0,0-1 0,-1 1 0,1-1 0,0 0 0,0 0 0,-1 0 0,1 0 0,0 0 0,-1 0 0,1-1 0,-4 0 0,6 1 0,-1-1 0,0 1 0,0 0 0,0-1 0,1 1 0,-1-1 0,0 1 0,0-1 0,1 1 0,-1-1 0,0 1 0,1-1 0,-1 0 0,1 1 0,-1-1 0,1 0 0,-1 0 0,1 1 0,-1-1 0,1 0 0,0 0 0,-1 0 0,1 0 0,0 1 0,0-1 0,-1 0 0,1 0 0,0 0 0,0 0 0,0 0 0,0 0 0,1 0 0,-1 1 0,0-1 0,0 0 0,0 0 0,1-1 0,0 1 0,-1 0 0,1-1 0,0 1 0,0 0 0,0 0 0,0 0 0,0 0 0,0 0 0,0 0 0,0 1 0,0-1 0,0 0 0,1 0 0,-1 1 0,0-1 0,0 1 0,1-1 0,-1 1 0,0 0 0,1-1 0,-1 1 0,0 0 0,1 0 0,-1 0 0,3 0 0,-4 0 0,1 0 0,0 0 0,0 0 0,0 0 0,0 0 0,0 0 0,0 0 0,-1 0 0,1 0 0,0 0 0,0 1 0,0-1 0,0 0 0,-1 1 0,1-1 0,0 0 0,0 1 0,-1-1 0,1 1 0,0-1 0,-1 1 0,1 0 0,0-1 0,-1 1 0,1 0 0,-1-1 0,1 1 0,-1 0 0,0 0 0,1-1 0,-1 1 0,0 0 0,1 0 0,-1 0 0,0-1 0,0 1 0,0 0 0,0 0 0,1 1 0,-2 0 0,0-1 0,0 0 0,0 0 0,1 0 0,-1 1 0,0-1 0,0 0 0,-1-1 0,1 1 0,0 0 0,0 0 0,0 0 0,0-1 0,-1 1 0,1 0 0,0-1 0,-1 1 0,1-1 0,-1 0 0,1 1 0,0-1 0,-1 0 0,1 0 0,-1 0 0,1 0 0,-1 0 0,-1 0 0,1 0 0,0 0 0,0-1 0,0 1 0,1 0 0,-1-1 0,0 1 0,0-1 0,0 0 0,-3-1 0,4 2 0,1-1 0,-1 1 0,1 0 0,-1-1 0,1 1 0,-1-1 0,1 1 0,-1-1 0,1 1 0,0-1 0,-1 0 0,1 1 0,0-1 0,-1 1 0,1-1 0,0 0 0,0 1 0,-1-1 0,1 0 0,0 1 0,0-1 0,0 0 0,0 1 0,0-1 0,0 0 0,0 0 0,0 0 0,0 0 0,0 1 0,0-1 0,1 1 0,-1-1 0,0 0 0,0 1 0,1-1 0,-1 1 0,0-1 0,0 0 0,1 1 0,-1-1 0,1 1 0,-1-1 0,1 1 0,-1 0 0,0-1 0,1 1 0,0-1 0,-1 1 0,1 0 0,-1-1 0,1 1 0,-1 0 0,1 0 0,0-1 0,-1 1 0,1 0 0,-1 0 0,1 0 0,0 0 0,0 0 0,1 0 0,0 0 0,0 0 0,0 1 0,0-1 0,-1 1 0,1-1 0,0 1 0,-1 0 0,1-1 0,0 1 0,-1 0 0,3 1 0,-3-1 0,0 0 0,-1-1 0,1 1 0,0 0 0,0 0 0,0 0 0,0-1 0,-1 1 0,1 0 0,0 0 0,-1 0 0,1 0 0,-1 0 0,1 0 0,-1 0 0,0 1 0,1-1 0,-1 1 0,0-1 0,0 0 0,0 0 0,-1 0 0,1-1 0,0 1 0,-1 0 0,1 0 0,-1 0 0,1-1 0,-1 1 0,1 0 0,-1-1 0,1 1 0,-1 0 0,0-1 0,1 1 0,-1-1 0,0 1 0,1-1 0,-1 1 0,0-1 0,0 0 0,0 1 0,1-1 0,-1 0 0,0 0 0,0 1 0,0-1 0,-1 0 0,1 0 0,0 1 0,1-1 0,-1 1 0,0-1 0,0 0 0,0 0 0,0 1 0,0-1 0,0 0 0,0 0 0,0 0 0,0 0 0,0 0 0,0 0 0,0 0 0,0-1 0,0 1 0,0 0 0,0 0 0,0-1 0,1 1 0,-1-1 0,0 1 0,0-1 0,0 1 0,0-1 0,1 1 0,-1-1 0,0 0 0,1 1 0,-1-1 0,0 0 0,1 0 0,-1 1 0,1-1 0,-1 0 0,1 0 0,-1 0 0,1 0 0,0 0 0,-1 0 0,1 0 0,0 0 0,0 0 0,0 0 0,0 1 0,0-1 0,0-2 0,0 0 0,0 0 0,1 0 0,-1 0 0,1 1 0,-1-1 0,1 0 0,0 0 0,0 1 0,1-1 0,-1 1 0,0-1 0,1 1 0,0-1 0,-1 1 0,1 0 0,3-3 0,-3 4 0,0-1 0,0 1 0,0 0 0,1 0 0,-1 0 0,1 0 0,-1 1 0,1-1 0,-1 0 0,1 1 0,-1 0 0,1 0 0,-1 0 0,5 0 0,-6 0 0,0 0 0,0 0 0,0 0 0,0 1 0,-1-1 0,1 0 0,0 0 0,0 1 0,0-1 0,0 0 0,-1 1 0,1-1 0,0 1 0,0-1 0,-1 1 0,1-1 0,0 1 0,-1 0 0,1-1 0,-1 1 0,1 0 0,-1-1 0,1 1 0,-1 0 0,0 0 0,1 0 0,-1-1 0,0 1 0,1 0 0,-1 0 0,0 0 0,0 0 0,0 0 0,0-1 0,0 1 0,0 0 0,0 0 0,0 0 0,0 0 0,0 0 0,0 0 0,-1-1 0,1 1 0,-1 1 0,0 0 0,1-1 0,-1 0 0,0 0 0,0 0 0,1 0 0,-1 0 0,0 0 0,0 0 0,0 0 0,0 0 0,0 0 0,-1-1 0,1 1 0,0 0 0,0-1 0,0 1 0,-1-1 0,1 1 0,0-1 0,-1 1 0,1-1 0,0 0 0,-1 0 0,-1 0 0,-39 0 0,32 0 0,8 0 0,0-1 0,1 1 0,-1 0 0,0-1 0,0 1 0,1-1 0,-1 1 0,0-1 0,0 0 0,1 0 0,-1 0 0,1 0 0,-1 0 0,1 0 0,-1 0 0,1 0 0,-2-2 0,3 2 0,0 1 0,-1 0 0,1-1 0,0 1 0,0 0 0,0-1 0,-1 1 0,1-1 0,0 1 0,0-1 0,0 1 0,0 0 0,0-1 0,0 1 0,0-1 0,0 1 0,0-1 0,0 1 0,0 0 0,0-1 0,0 1 0,0-1 0,0 1 0,1 0 0,-1-1 0,0 0 0,1 0 0,0 0 0,0 1 0,0-1 0,0 0 0,0 1 0,0-1 0,0 0 0,0 1 0,0-1 0,0 1 0,0-1 0,0 1 0,0 0 0,3-1 0,2 0 0,1 0 0,-1 1 0,0-1 0,1 1 0,-1 0 0,13 2 0,-17-1 0,1-1 0,-1 1 0,0-1 0,1 1 0,-1 0 0,1 0 0,-1 0 0,0 0 0,0 1 0,0-1 0,1 0 0,-1 1 0,-1 0 0,1-1 0,0 1 0,0 0 0,-1 0 0,1 0 0,-1 0 0,2 3 0,-3-5 0,1 0 0,-1 1 0,0-1 0,0 0 0,0 1 0,0-1 0,0 1 0,0-1 0,0 0 0,1 1 0,-1-1 0,0 1 0,0-1 0,0 0 0,0 1 0,-1-1 0,1 1 0,0-1 0,0 0 0,0 1 0,0-1 0,0 0 0,0 1 0,-1-1 0,1 0 0,0 1 0,0-1 0,0 0 0,-1 1 0,1-1 0,0 0 0,-1 0 0,1 1 0,0-1 0,-1 0 0,1 0 0,0 1 0,-1-1 0,0 0 0,0 1 0,-1-1 0,1 0 0,0 1 0,0-1 0,0 0 0,-1 0 0,1 0 0,0 0 0,-1 0 0,1 0 0,-2-1 0,3 1 0,-1 0 0,0 0 0,1 0 0,-1 0 0,0 0 0,1-1 0,-1 1 0,1 0 0,-1-1 0,0 1 0,1 0 0,-1-1 0,1 1 0,-1-1 0,1 1 0,-1-1 0,1 1 0,-1-1 0,1 1 0,-1-2 0,1 1 0,0 1 0,0-1 0,0 0 0,0 1 0,0-1 0,0 0 0,1 0 0,-1 1 0,0-1 0,0 0 0,1 1 0,-1-1 0,0 1 0,1-1 0,-1 0 0,1 1 0,-1-1 0,1 1 0,-1-1 0,1 1 0,-1-1 0,1 1 0,0 0 0,-1-1 0,1 1 0,-1 0 0,2-1 0,-2 1 0,1-1 0,-1 1 0,1-1 0,-1 1 0,1 0 0,-1-1 0,1 1 0,0 0 0,-1-1 0,1 1 0,0 0 0,-1 0 0,1 0 0,-1 0 0,1 0 0,0-1 0,-1 1 0,1 0 0,0 0 0,-1 1 0,1-1 0,0 0 0,-1 0 0,1 0 0,0 0 0,-1 1 0,1-1 0,-1 0 0,1 0 0,0 1 0,-1-1 0,1 0 0,-1 1 0,1-1 0,-1 1 0,1-1 0,-1 1 0,0-1 0,1 1 0,-1-1 0,1 2 0,-1-2 0,0 1 0,0 0 0,1 0 0,-1-1 0,0 1 0,0 0 0,-1 0 0,1-1 0,0 1 0,0 0 0,0-1 0,0 1 0,0 0 0,-1-1 0,1 1 0,0 0 0,-1-1 0,1 1 0,-1 0 0,1-1 0,0 1 0,-1-1 0,1 1 0,-1-1 0,1 1 0,-1-1 0,0 1 0,1-1 0,-1 1 0,0-1 0,1 0 0,-1 1 0,0-1 0,1 0 0,-1 0 0,0 0 0,1 1 0,-1-1 0,-1 0 0,-29 3 0,30-3 0,0 0 0,0 1 0,0-1 0,0 0 0,0 0 0,0 0 0,0-1 0,0 1 0,0 0 0,0 0 0,1 0 0,-1-1 0,0 1 0,0 0 0,0-1 0,0 1 0,0-1 0,1 1 0,-1-1 0,0 1 0,1-1 0,-1 0 0,0 1 0,1-1 0,-1 0 0,1 0 0,-1 1 0,1-1 0,-1 0 0,0-1 0,1 2 0,0 0 0,0-1 0,0 1 0,0 0 0,0-1 0,0 1 0,0 0 0,0-1 0,0 1 0,0 0 0,0 0 0,0-1 0,1 1 0,-1 0 0,0-1 0,0 1 0,0 0 0,0 0 0,0-1 0,1 1 0,-1 0 0,0 0 0,0-1 0,1 1 0,-1 0 0,0 0 0,0 0 0,1-1 0,-1 1 0,0 0 0,0 0 0,1 0 0,-1 0 0,0 0 0,1 0 0,-1-1 0,0 1 0,0 0 0,1 0 0,-1 0 0,0 0 0,1 0 0,-1 0 0,0 0 0,1 0 0,-1 1 0,0-1 0,1 0 0,-1 0 0,1 0 0,0 0 0,0 1 0,0-1 0,0 0 0,0 1 0,0-1 0,0 1 0,0-1 0,-1 1 0,1-1 0,0 1 0,0 0 0,0-1 0,-1 1 0,2 1 0,-1-1 0,-1 0 0,0 0 0,1 0 0,-1-1 0,0 1 0,1 0 0,-1 0 0,0 0 0,0 0 0,0 0 0,0 0 0,0 0 0,0 0 0,0 0 0,0 0 0,0 0 0,0 0 0,-1 0 0,1 0 0,0-1 0,0 1 0,-1 0 0,1 0 0,-1 0 0,1 0 0,-1 0 0,1-1 0,-1 1 0,0 0 0,1-1 0,-1 1 0,0 0 0,1-1 0,-1 1 0,0-1 0,0 1 0,0-1 0,0 1 0,-1 0 0,21-21 0,-18 19 0,0 0 0,-1 1 0,1-1 0,0 1 0,0-1 0,-1 1 0,1 0 0,0-1 0,0 1 0,0 0 0,0-1 0,0 1 0,-1 0 0,1 0 0,1 0 0,-1 0 0,-1 0 0,1 0 0,-1 1 0,1-1 0,-1 0 0,1 1 0,-1-1 0,0 0 0,1 1 0,-1-1 0,0 1 0,1-1 0,-1 1 0,0-1 0,1 1 0,-1-1 0,0 1 0,0-1 0,0 1 0,1-1 0,-1 1 0,0-1 0,0 1 0,0-1 0,0 1 0,0-1 0,0 1 0,0-1 0,0 2 0,0-1 0,0-1 0,0 1 0,0-1 0,0 1 0,0 0 0,0-1 0,0 1 0,0-1 0,0 1 0,0 0 0,0-1 0,0 1 0,-1-1 0,1 1 0,0-1 0,0 1 0,-1 0 0,1-1 0,0 1 0,-1-1 0,1 1 0,0-1 0,-1 0 0,1 1 0,-1-1 0,1 1 0,-1-1 0,1 0 0,-1 1 0,1-1 0,-1 0 0,1 0 0,-1 1 0,1-1 0,-1 0 0,0 0 0,1 0 0,-1 0 0,0 0 0,0 0 0,0 0 0,0 0 0,0 0 0,0 0 0,0-1 0,0 1 0,1 0 0,-1-1 0,0 1 0,0-1 0,0 1 0,1-1 0,-1 0 0,0 1 0,1-1 0,-1 1 0,0-1 0,1 0 0,-1 0 0,1 1 0,-1-1 0,1 0 0,-1 0 0,1 0 0,0 0 0,-1-1 0,1 1-124,-1-1 0,1 1 0,0-1 0,-1 1 0,1-1 0,0 1-1,0-1 1,0 1 0,0-1 0,1-2 0,3-4-6702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2BC814-67EA-40B2-8004-10ACF45AE110}" type="datetimeFigureOut">
              <a:rPr lang="en-US" smtClean="0"/>
              <a:t>5/20/2025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9F167-EECD-47C9-AC7E-3A2AE93CAA1B}" type="slidenum">
              <a:rPr lang="en-US" smtClean="0"/>
              <a:t>‹#›</a:t>
            </a:fld>
            <a:endParaRPr lang="en-US"/>
          </a:p>
        </p:txBody>
      </p:sp>
    </p:spTree>
    <p:extLst>
      <p:ext uri="{BB962C8B-B14F-4D97-AF65-F5344CB8AC3E}">
        <p14:creationId xmlns:p14="http://schemas.microsoft.com/office/powerpoint/2010/main" val="2108135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D9F167-EECD-47C9-AC7E-3A2AE93CAA1B}" type="slidenum">
              <a:rPr lang="en-US" smtClean="0"/>
              <a:t>1</a:t>
            </a:fld>
            <a:endParaRPr lang="en-US"/>
          </a:p>
        </p:txBody>
      </p:sp>
    </p:spTree>
    <p:extLst>
      <p:ext uri="{BB962C8B-B14F-4D97-AF65-F5344CB8AC3E}">
        <p14:creationId xmlns:p14="http://schemas.microsoft.com/office/powerpoint/2010/main" val="314575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D9F167-EECD-47C9-AC7E-3A2AE93CAA1B}" type="slidenum">
              <a:rPr lang="en-US" smtClean="0"/>
              <a:t>10</a:t>
            </a:fld>
            <a:endParaRPr lang="en-US"/>
          </a:p>
        </p:txBody>
      </p:sp>
    </p:spTree>
    <p:extLst>
      <p:ext uri="{BB962C8B-B14F-4D97-AF65-F5344CB8AC3E}">
        <p14:creationId xmlns:p14="http://schemas.microsoft.com/office/powerpoint/2010/main" val="3196018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D9F167-EECD-47C9-AC7E-3A2AE93CAA1B}" type="slidenum">
              <a:rPr lang="en-US" smtClean="0"/>
              <a:t>11</a:t>
            </a:fld>
            <a:endParaRPr lang="en-US"/>
          </a:p>
        </p:txBody>
      </p:sp>
    </p:spTree>
    <p:extLst>
      <p:ext uri="{BB962C8B-B14F-4D97-AF65-F5344CB8AC3E}">
        <p14:creationId xmlns:p14="http://schemas.microsoft.com/office/powerpoint/2010/main" val="2034375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D9F167-EECD-47C9-AC7E-3A2AE93CAA1B}" type="slidenum">
              <a:rPr lang="en-US" smtClean="0"/>
              <a:t>12</a:t>
            </a:fld>
            <a:endParaRPr lang="en-US"/>
          </a:p>
        </p:txBody>
      </p:sp>
    </p:spTree>
    <p:extLst>
      <p:ext uri="{BB962C8B-B14F-4D97-AF65-F5344CB8AC3E}">
        <p14:creationId xmlns:p14="http://schemas.microsoft.com/office/powerpoint/2010/main" val="1657488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D9F167-EECD-47C9-AC7E-3A2AE93CAA1B}" type="slidenum">
              <a:rPr lang="en-US" smtClean="0"/>
              <a:t>13</a:t>
            </a:fld>
            <a:endParaRPr lang="en-US"/>
          </a:p>
        </p:txBody>
      </p:sp>
    </p:spTree>
    <p:extLst>
      <p:ext uri="{BB962C8B-B14F-4D97-AF65-F5344CB8AC3E}">
        <p14:creationId xmlns:p14="http://schemas.microsoft.com/office/powerpoint/2010/main" val="3089299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D9F167-EECD-47C9-AC7E-3A2AE93CAA1B}" type="slidenum">
              <a:rPr lang="en-US" smtClean="0"/>
              <a:t>14</a:t>
            </a:fld>
            <a:endParaRPr lang="en-US"/>
          </a:p>
        </p:txBody>
      </p:sp>
    </p:spTree>
    <p:extLst>
      <p:ext uri="{BB962C8B-B14F-4D97-AF65-F5344CB8AC3E}">
        <p14:creationId xmlns:p14="http://schemas.microsoft.com/office/powerpoint/2010/main" val="3453988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D9F167-EECD-47C9-AC7E-3A2AE93CAA1B}" type="slidenum">
              <a:rPr lang="en-US" smtClean="0"/>
              <a:t>15</a:t>
            </a:fld>
            <a:endParaRPr lang="en-US"/>
          </a:p>
        </p:txBody>
      </p:sp>
    </p:spTree>
    <p:extLst>
      <p:ext uri="{BB962C8B-B14F-4D97-AF65-F5344CB8AC3E}">
        <p14:creationId xmlns:p14="http://schemas.microsoft.com/office/powerpoint/2010/main" val="3951717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5842BB-ACA9-4C3F-B478-52A0A839CD8A}" type="slidenum">
              <a:rPr lang="en-US" smtClean="0"/>
              <a:t>16</a:t>
            </a:fld>
            <a:endParaRPr lang="en-US"/>
          </a:p>
        </p:txBody>
      </p:sp>
    </p:spTree>
    <p:extLst>
      <p:ext uri="{BB962C8B-B14F-4D97-AF65-F5344CB8AC3E}">
        <p14:creationId xmlns:p14="http://schemas.microsoft.com/office/powerpoint/2010/main" val="2473029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D9F167-EECD-47C9-AC7E-3A2AE93CAA1B}" type="slidenum">
              <a:rPr lang="en-US" smtClean="0"/>
              <a:t>17</a:t>
            </a:fld>
            <a:endParaRPr lang="en-US"/>
          </a:p>
        </p:txBody>
      </p:sp>
    </p:spTree>
    <p:extLst>
      <p:ext uri="{BB962C8B-B14F-4D97-AF65-F5344CB8AC3E}">
        <p14:creationId xmlns:p14="http://schemas.microsoft.com/office/powerpoint/2010/main" val="3381373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D9F167-EECD-47C9-AC7E-3A2AE93CAA1B}" type="slidenum">
              <a:rPr lang="en-US" smtClean="0"/>
              <a:t>18</a:t>
            </a:fld>
            <a:endParaRPr lang="en-US"/>
          </a:p>
        </p:txBody>
      </p:sp>
    </p:spTree>
    <p:extLst>
      <p:ext uri="{BB962C8B-B14F-4D97-AF65-F5344CB8AC3E}">
        <p14:creationId xmlns:p14="http://schemas.microsoft.com/office/powerpoint/2010/main" val="2321575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D9F167-EECD-47C9-AC7E-3A2AE93CAA1B}" type="slidenum">
              <a:rPr lang="en-US" smtClean="0"/>
              <a:t>19</a:t>
            </a:fld>
            <a:endParaRPr lang="en-US"/>
          </a:p>
        </p:txBody>
      </p:sp>
    </p:spTree>
    <p:extLst>
      <p:ext uri="{BB962C8B-B14F-4D97-AF65-F5344CB8AC3E}">
        <p14:creationId xmlns:p14="http://schemas.microsoft.com/office/powerpoint/2010/main" val="2700919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D9F167-EECD-47C9-AC7E-3A2AE93CAA1B}" type="slidenum">
              <a:rPr lang="en-US" smtClean="0"/>
              <a:t>2</a:t>
            </a:fld>
            <a:endParaRPr lang="en-US"/>
          </a:p>
        </p:txBody>
      </p:sp>
    </p:spTree>
    <p:extLst>
      <p:ext uri="{BB962C8B-B14F-4D97-AF65-F5344CB8AC3E}">
        <p14:creationId xmlns:p14="http://schemas.microsoft.com/office/powerpoint/2010/main" val="1003804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D9F167-EECD-47C9-AC7E-3A2AE93CAA1B}" type="slidenum">
              <a:rPr lang="en-US" smtClean="0"/>
              <a:t>21</a:t>
            </a:fld>
            <a:endParaRPr lang="en-US"/>
          </a:p>
        </p:txBody>
      </p:sp>
    </p:spTree>
    <p:extLst>
      <p:ext uri="{BB962C8B-B14F-4D97-AF65-F5344CB8AC3E}">
        <p14:creationId xmlns:p14="http://schemas.microsoft.com/office/powerpoint/2010/main" val="1729605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D9F167-EECD-47C9-AC7E-3A2AE93CAA1B}" type="slidenum">
              <a:rPr lang="en-US" smtClean="0"/>
              <a:t>22</a:t>
            </a:fld>
            <a:endParaRPr lang="en-US"/>
          </a:p>
        </p:txBody>
      </p:sp>
    </p:spTree>
    <p:extLst>
      <p:ext uri="{BB962C8B-B14F-4D97-AF65-F5344CB8AC3E}">
        <p14:creationId xmlns:p14="http://schemas.microsoft.com/office/powerpoint/2010/main" val="1377097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Rise time of LAPPD pulse 0.5 ns, using a fast bank – we are taking 64 samples within a 1.6ns timeframe. We will have multiple samples, and the waves can be reconstructed.</a:t>
            </a:r>
          </a:p>
        </p:txBody>
      </p:sp>
      <p:sp>
        <p:nvSpPr>
          <p:cNvPr id="4" name="Slide Number Placeholder 3"/>
          <p:cNvSpPr>
            <a:spLocks noGrp="1"/>
          </p:cNvSpPr>
          <p:nvPr>
            <p:ph type="sldNum" sz="quarter" idx="5"/>
          </p:nvPr>
        </p:nvSpPr>
        <p:spPr/>
        <p:txBody>
          <a:bodyPr/>
          <a:lstStyle/>
          <a:p>
            <a:fld id="{50D9F167-EECD-47C9-AC7E-3A2AE93CAA1B}" type="slidenum">
              <a:rPr lang="en-US" smtClean="0"/>
              <a:t>24</a:t>
            </a:fld>
            <a:endParaRPr lang="en-US"/>
          </a:p>
        </p:txBody>
      </p:sp>
    </p:spTree>
    <p:extLst>
      <p:ext uri="{BB962C8B-B14F-4D97-AF65-F5344CB8AC3E}">
        <p14:creationId xmlns:p14="http://schemas.microsoft.com/office/powerpoint/2010/main" val="3596953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buNone/>
            </a:pPr>
            <a:r>
              <a:rPr lang="en-US" b="1" dirty="0"/>
              <a:t>Top Plot (Resolution vs. SNR at 40 GS/s)</a:t>
            </a:r>
            <a:endParaRPr lang="en-US" dirty="0"/>
          </a:p>
          <a:p>
            <a:pPr>
              <a:buFont typeface="Arial" panose="020B0604020202020204" pitchFamily="34" charset="0"/>
              <a:buChar char="•"/>
            </a:pPr>
            <a:r>
              <a:rPr lang="en-US" dirty="0"/>
              <a:t>At low SNR (&lt;10 </a:t>
            </a:r>
            <a:r>
              <a:rPr lang="en-US" dirty="0" err="1"/>
              <a:t>ENoB</a:t>
            </a:r>
            <a:r>
              <a:rPr lang="en-US" dirty="0"/>
              <a:t>), adding bit-depth (higher SNR) dramatically improves </a:t>
            </a:r>
            <a:r>
              <a:rPr lang="en-US" dirty="0" err="1"/>
              <a:t>Δt</a:t>
            </a:r>
            <a:r>
              <a:rPr lang="en-US" dirty="0"/>
              <a:t>.</a:t>
            </a:r>
          </a:p>
          <a:p>
            <a:pPr>
              <a:buFont typeface="Arial" panose="020B0604020202020204" pitchFamily="34" charset="0"/>
              <a:buChar char="•"/>
            </a:pPr>
            <a:r>
              <a:rPr lang="en-US" dirty="0"/>
              <a:t>Beyond ~10 </a:t>
            </a:r>
            <a:r>
              <a:rPr lang="en-US" dirty="0" err="1"/>
              <a:t>ENoB</a:t>
            </a:r>
            <a:r>
              <a:rPr lang="en-US" dirty="0"/>
              <a:t>, you hit “diminishing returns”—you gain only a few hundred femtoseconds by pushing to 12+ </a:t>
            </a:r>
            <a:r>
              <a:rPr lang="en-US" dirty="0" err="1"/>
              <a:t>ENoB</a:t>
            </a:r>
            <a:r>
              <a:rPr lang="en-US" dirty="0"/>
              <a:t>.</a:t>
            </a:r>
          </a:p>
          <a:p>
            <a:pPr>
              <a:buFont typeface="Arial" panose="020B0604020202020204" pitchFamily="34" charset="0"/>
              <a:buChar char="•"/>
            </a:pPr>
            <a:r>
              <a:rPr lang="en-US" b="1" dirty="0"/>
              <a:t>Take-away:</a:t>
            </a:r>
            <a:r>
              <a:rPr lang="en-US" dirty="0"/>
              <a:t> Aim for ~10 </a:t>
            </a:r>
            <a:r>
              <a:rPr lang="en-US" dirty="0" err="1"/>
              <a:t>ENoB</a:t>
            </a:r>
            <a:r>
              <a:rPr lang="en-US" dirty="0"/>
              <a:t> in your calibration to balance area/power vs. timing precision.</a:t>
            </a:r>
          </a:p>
          <a:p>
            <a:pPr>
              <a:buNone/>
            </a:pPr>
            <a:r>
              <a:rPr lang="en-US" b="1" dirty="0"/>
              <a:t>Bottom Plot (Resolution vs. Sampling Jitter at SNR=10³)</a:t>
            </a:r>
            <a:endParaRPr lang="en-US" dirty="0"/>
          </a:p>
          <a:p>
            <a:pPr>
              <a:buFont typeface="Arial" panose="020B0604020202020204" pitchFamily="34" charset="0"/>
              <a:buChar char="•"/>
            </a:pPr>
            <a:r>
              <a:rPr lang="en-US" dirty="0"/>
              <a:t>Even at perfect SNR, sampling-time jitter (</a:t>
            </a:r>
            <a:r>
              <a:rPr lang="el-GR" dirty="0"/>
              <a:t>σ&lt;</a:t>
            </a:r>
            <a:r>
              <a:rPr lang="en-US" dirty="0"/>
              <a:t>sub&gt;j&lt;/sub&gt;) drives </a:t>
            </a:r>
            <a:r>
              <a:rPr lang="el-GR" dirty="0"/>
              <a:t>Δ</a:t>
            </a:r>
            <a:r>
              <a:rPr lang="en-US" dirty="0"/>
              <a:t>t upward.</a:t>
            </a:r>
          </a:p>
          <a:p>
            <a:pPr>
              <a:buFont typeface="Arial" panose="020B0604020202020204" pitchFamily="34" charset="0"/>
              <a:buChar char="•"/>
            </a:pPr>
            <a:r>
              <a:rPr lang="en-US" dirty="0"/>
              <a:t>Doubling the sampling rate from 10 → 40 GS/s cuts the jitter contribution by ~√4, but you still need </a:t>
            </a:r>
            <a:r>
              <a:rPr lang="el-GR" dirty="0"/>
              <a:t>σ&lt;</a:t>
            </a:r>
            <a:r>
              <a:rPr lang="en-US" dirty="0"/>
              <a:t>sub&gt;j&lt;/sub&gt; ≲200 fs to stay &lt;1 </a:t>
            </a:r>
            <a:r>
              <a:rPr lang="en-US" dirty="0" err="1"/>
              <a:t>ps</a:t>
            </a:r>
            <a:r>
              <a:rPr lang="en-US" dirty="0"/>
              <a:t> overall.</a:t>
            </a:r>
          </a:p>
          <a:p>
            <a:pPr>
              <a:buFont typeface="Arial" panose="020B0604020202020204" pitchFamily="34" charset="0"/>
              <a:buChar char="•"/>
            </a:pPr>
            <a:r>
              <a:rPr lang="en-US" b="1" dirty="0"/>
              <a:t>Take-away:</a:t>
            </a:r>
            <a:r>
              <a:rPr lang="en-US" dirty="0"/>
              <a:t> Minimizing sampling edge jitter (via a low-noise PLL and matched Phase-Shift-Register) is as critical as SNR.</a:t>
            </a:r>
          </a:p>
          <a:p>
            <a:pPr marL="0" indent="0">
              <a:buNone/>
            </a:pPr>
            <a:endParaRPr lang="en-US" altLang="ko-KR" sz="1200" dirty="0"/>
          </a:p>
          <a:p>
            <a:pPr marL="0" indent="0">
              <a:buNone/>
            </a:pPr>
            <a:r>
              <a:rPr lang="en-US" altLang="ko-KR" sz="1200" dirty="0"/>
              <a:t>Time differences between samples are determined by a voltage-controlled delay line, which is an array of transistors, usually MOSFETs, in which a signal propagates through the array at a desired rate.</a:t>
            </a:r>
          </a:p>
          <a:p>
            <a:pPr marL="0" indent="0">
              <a:buNone/>
            </a:pPr>
            <a:r>
              <a:rPr lang="en-US" altLang="ko-KR" sz="1200" dirty="0"/>
              <a:t>However, no chip manufacturing process is perfect, so each element of the VCDL has a different time offset.</a:t>
            </a:r>
          </a:p>
          <a:p>
            <a:pPr marL="0" indent="0">
              <a:buNone/>
            </a:pPr>
            <a:r>
              <a:rPr lang="en-US" altLang="ko-KR" sz="1200" dirty="0"/>
              <a:t>It is necessary to measure each time offset to correctly sample a signal.</a:t>
            </a:r>
          </a:p>
          <a:p>
            <a:endParaRPr lang="ko-KR" altLang="en-US" dirty="0"/>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25</a:t>
            </a:fld>
            <a:endParaRPr lang="ko-KR" altLang="en-US"/>
          </a:p>
        </p:txBody>
      </p:sp>
    </p:spTree>
    <p:extLst>
      <p:ext uri="{BB962C8B-B14F-4D97-AF65-F5344CB8AC3E}">
        <p14:creationId xmlns:p14="http://schemas.microsoft.com/office/powerpoint/2010/main" val="1815573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buNone/>
            </a:pPr>
            <a:r>
              <a:rPr lang="en-US" altLang="ko-KR" sz="1200" dirty="0"/>
              <a:t>To reduce the sample time uncertainty, we have developed a method to measure the time offset of each sample.</a:t>
            </a:r>
          </a:p>
          <a:p>
            <a:pPr marL="0" indent="0">
              <a:buNone/>
            </a:pPr>
            <a:r>
              <a:rPr lang="en-US" altLang="ko-KR" sz="1200" dirty="0"/>
              <a:t>1. Measure many events of a sine wave.</a:t>
            </a:r>
          </a:p>
          <a:p>
            <a:pPr marL="0" indent="0">
              <a:buNone/>
            </a:pPr>
            <a:r>
              <a:rPr lang="en-US" altLang="ko-KR" sz="1200" dirty="0"/>
              <a:t>2. Plot Summation vs. Difference of two adjacent samples, over all events, should form an ellipse.</a:t>
            </a:r>
          </a:p>
          <a:p>
            <a:pPr marL="0" indent="0">
              <a:buNone/>
            </a:pPr>
            <a:r>
              <a:rPr lang="en-US" altLang="ko-KR" sz="1200" dirty="0"/>
              <a:t>3. Time offset can be determined from the coefficients.</a:t>
            </a:r>
          </a:p>
          <a:p>
            <a:pPr marL="0" indent="0">
              <a:buNone/>
            </a:pPr>
            <a:endParaRPr lang="en-US" altLang="ko-KR" sz="1200" dirty="0"/>
          </a:p>
          <a:p>
            <a:pPr marL="0" indent="0">
              <a:buNone/>
            </a:pPr>
            <a:r>
              <a:rPr lang="en-US" altLang="ko-KR" sz="1200" dirty="0"/>
              <a:t>The diagram explains which event corresponds to which dot in the ellipse plot, which is the actual measurement data of PSEC4.</a:t>
            </a:r>
          </a:p>
          <a:p>
            <a:pPr marL="0" indent="0">
              <a:buNone/>
            </a:pPr>
            <a:endParaRPr lang="en-US" altLang="ko-KR" sz="1200" dirty="0"/>
          </a:p>
          <a:p>
            <a:pPr marL="0" indent="0">
              <a:buNone/>
            </a:pPr>
            <a:r>
              <a:rPr lang="en-US" altLang="ko-KR" sz="1200" dirty="0"/>
              <a:t>When you think about it, the plot does not have to be on two adjacent samples, but samples that are m samples apart. This way the effect of voltage noise of each sample on the time offset is smaller.</a:t>
            </a:r>
          </a:p>
          <a:p>
            <a:pPr marL="0" indent="0">
              <a:buNone/>
            </a:pPr>
            <a:r>
              <a:rPr lang="en-US" altLang="ko-KR" sz="1200" dirty="0"/>
              <a:t>In other words, the sampled curve is more like a smooth ellipse as m gets larger.</a:t>
            </a:r>
          </a:p>
          <a:p>
            <a:pPr marL="0" indent="0">
              <a:buNone/>
            </a:pPr>
            <a:r>
              <a:rPr lang="en-US" altLang="ko-KR" sz="1200" dirty="0"/>
              <a:t>However, the time difference cannot be larger than one fourth of the period of the sine wave, which in our case corresponded to m equal to about 10.</a:t>
            </a:r>
          </a:p>
          <a:p>
            <a:pPr marL="0" indent="0">
              <a:buNone/>
            </a:pPr>
            <a:endParaRPr lang="en-US" altLang="ko-KR" sz="1200" dirty="0"/>
          </a:p>
          <a:p>
            <a:pPr marL="0" indent="0">
              <a:buNone/>
            </a:pPr>
            <a:r>
              <a:rPr lang="en-US" altLang="ko-KR" sz="1200" dirty="0"/>
              <a:t>When we look at the right ellipse plot,</a:t>
            </a:r>
            <a:endParaRPr lang="en-US" altLang="ko-KR" dirty="0"/>
          </a:p>
          <a:p>
            <a:r>
              <a:rPr lang="en-US" altLang="ko-KR" dirty="0"/>
              <a:t>Higher voltage Noise results in a fainter, more spread curve.</a:t>
            </a:r>
          </a:p>
          <a:p>
            <a:r>
              <a:rPr lang="en-US" altLang="ko-KR" dirty="0"/>
              <a:t>The nonlinearity of the overall system results in a distorted curve </a:t>
            </a:r>
            <a:endParaRPr lang="ko-KR" altLang="en-US" dirty="0"/>
          </a:p>
          <a:p>
            <a:endParaRPr lang="ko-KR" altLang="en-US" dirty="0"/>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26</a:t>
            </a:fld>
            <a:endParaRPr lang="ko-KR" altLang="en-US"/>
          </a:p>
        </p:txBody>
      </p:sp>
    </p:spTree>
    <p:extLst>
      <p:ext uri="{BB962C8B-B14F-4D97-AF65-F5344CB8AC3E}">
        <p14:creationId xmlns:p14="http://schemas.microsoft.com/office/powerpoint/2010/main" val="172597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buFont typeface="Arial" panose="020B0604020202020204" pitchFamily="34" charset="0"/>
              <a:buChar char="•"/>
            </a:pPr>
            <a:r>
              <a:rPr lang="en-US" dirty="0"/>
              <a:t>In PSEC4 we used a DLL to tame per-cell delays; process variation still left ~2–3 </a:t>
            </a:r>
            <a:r>
              <a:rPr lang="en-US" dirty="0" err="1"/>
              <a:t>ps</a:t>
            </a:r>
            <a:r>
              <a:rPr lang="en-US" dirty="0"/>
              <a:t> spread.</a:t>
            </a:r>
          </a:p>
          <a:p>
            <a:pPr>
              <a:buFont typeface="Arial" panose="020B0604020202020204" pitchFamily="34" charset="0"/>
              <a:buChar char="•"/>
            </a:pPr>
            <a:r>
              <a:rPr lang="en-US" dirty="0"/>
              <a:t>In PSEC5 we combine an LC-based PLL (0.3 </a:t>
            </a:r>
            <a:r>
              <a:rPr lang="en-US" dirty="0" err="1"/>
              <a:t>ps</a:t>
            </a:r>
            <a:r>
              <a:rPr lang="en-US" dirty="0"/>
              <a:t> RMS jitter) with per-cell template calibration to push the sampling-time uncertainty sub-ps.</a:t>
            </a:r>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27</a:t>
            </a:fld>
            <a:endParaRPr lang="ko-KR" altLang="en-US"/>
          </a:p>
        </p:txBody>
      </p:sp>
    </p:spTree>
    <p:extLst>
      <p:ext uri="{BB962C8B-B14F-4D97-AF65-F5344CB8AC3E}">
        <p14:creationId xmlns:p14="http://schemas.microsoft.com/office/powerpoint/2010/main" val="3632656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eaf13e891d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eaf13e891d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results of the timing verification are given in terms of Worst Negative Slack, and Total Negative Slack. We want the worst negative slack to be positive, indicating that the chip is able to process the data per clock cycle in the longest </a:t>
            </a:r>
            <a:r>
              <a:rPr lang="en-US" dirty="0" err="1"/>
              <a:t>datapath</a:t>
            </a:r>
            <a:r>
              <a:rPr lang="en-US" dirty="0"/>
              <a:t>. The total negative slack should be zero, as we want no processing time greater than the clock period.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D9F167-EECD-47C9-AC7E-3A2AE93CAA1B}" type="slidenum">
              <a:rPr lang="en-US" smtClean="0"/>
              <a:t>3</a:t>
            </a:fld>
            <a:endParaRPr lang="en-US"/>
          </a:p>
        </p:txBody>
      </p:sp>
    </p:spTree>
    <p:extLst>
      <p:ext uri="{BB962C8B-B14F-4D97-AF65-F5344CB8AC3E}">
        <p14:creationId xmlns:p14="http://schemas.microsoft.com/office/powerpoint/2010/main" val="270167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D9F167-EECD-47C9-AC7E-3A2AE93CAA1B}" type="slidenum">
              <a:rPr lang="en-US" smtClean="0"/>
              <a:t>4</a:t>
            </a:fld>
            <a:endParaRPr lang="en-US"/>
          </a:p>
        </p:txBody>
      </p:sp>
    </p:spTree>
    <p:extLst>
      <p:ext uri="{BB962C8B-B14F-4D97-AF65-F5344CB8AC3E}">
        <p14:creationId xmlns:p14="http://schemas.microsoft.com/office/powerpoint/2010/main" val="1920016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D9F167-EECD-47C9-AC7E-3A2AE93CAA1B}" type="slidenum">
              <a:rPr lang="en-US" smtClean="0"/>
              <a:t>5</a:t>
            </a:fld>
            <a:endParaRPr lang="en-US"/>
          </a:p>
        </p:txBody>
      </p:sp>
    </p:spTree>
    <p:extLst>
      <p:ext uri="{BB962C8B-B14F-4D97-AF65-F5344CB8AC3E}">
        <p14:creationId xmlns:p14="http://schemas.microsoft.com/office/powerpoint/2010/main" val="240938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0D9F167-EECD-47C9-AC7E-3A2AE93CAA1B}" type="slidenum">
              <a:rPr lang="en-US" smtClean="0"/>
              <a:t>6</a:t>
            </a:fld>
            <a:endParaRPr lang="en-US"/>
          </a:p>
        </p:txBody>
      </p:sp>
    </p:spTree>
    <p:extLst>
      <p:ext uri="{BB962C8B-B14F-4D97-AF65-F5344CB8AC3E}">
        <p14:creationId xmlns:p14="http://schemas.microsoft.com/office/powerpoint/2010/main" val="2819330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D9F167-EECD-47C9-AC7E-3A2AE93CAA1B}" type="slidenum">
              <a:rPr lang="en-US" smtClean="0"/>
              <a:t>7</a:t>
            </a:fld>
            <a:endParaRPr lang="en-US"/>
          </a:p>
        </p:txBody>
      </p:sp>
    </p:spTree>
    <p:extLst>
      <p:ext uri="{BB962C8B-B14F-4D97-AF65-F5344CB8AC3E}">
        <p14:creationId xmlns:p14="http://schemas.microsoft.com/office/powerpoint/2010/main" val="1196187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D9F167-EECD-47C9-AC7E-3A2AE93CAA1B}" type="slidenum">
              <a:rPr lang="en-US" smtClean="0"/>
              <a:t>8</a:t>
            </a:fld>
            <a:endParaRPr lang="en-US"/>
          </a:p>
        </p:txBody>
      </p:sp>
    </p:spTree>
    <p:extLst>
      <p:ext uri="{BB962C8B-B14F-4D97-AF65-F5344CB8AC3E}">
        <p14:creationId xmlns:p14="http://schemas.microsoft.com/office/powerpoint/2010/main" val="1713547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D9F167-EECD-47C9-AC7E-3A2AE93CAA1B}" type="slidenum">
              <a:rPr lang="en-US" smtClean="0"/>
              <a:t>9</a:t>
            </a:fld>
            <a:endParaRPr lang="en-US"/>
          </a:p>
        </p:txBody>
      </p:sp>
    </p:spTree>
    <p:extLst>
      <p:ext uri="{BB962C8B-B14F-4D97-AF65-F5344CB8AC3E}">
        <p14:creationId xmlns:p14="http://schemas.microsoft.com/office/powerpoint/2010/main" val="3564871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51D85-FEAE-446F-572D-C8349A4FC0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59657E-3B3E-750C-0495-63B9F3DF9F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18A04D-172C-D1BD-DC07-ACA824939EB0}"/>
              </a:ext>
            </a:extLst>
          </p:cNvPr>
          <p:cNvSpPr>
            <a:spLocks noGrp="1"/>
          </p:cNvSpPr>
          <p:nvPr>
            <p:ph type="dt" sz="half" idx="10"/>
          </p:nvPr>
        </p:nvSpPr>
        <p:spPr/>
        <p:txBody>
          <a:bodyPr/>
          <a:lstStyle/>
          <a:p>
            <a:fld id="{B9407766-3F82-4807-B59E-A9612C1D9BCA}" type="datetimeFigureOut">
              <a:rPr lang="en-US" smtClean="0"/>
              <a:t>5/20/2025</a:t>
            </a:fld>
            <a:endParaRPr lang="en-US"/>
          </a:p>
        </p:txBody>
      </p:sp>
      <p:sp>
        <p:nvSpPr>
          <p:cNvPr id="5" name="Footer Placeholder 4">
            <a:extLst>
              <a:ext uri="{FF2B5EF4-FFF2-40B4-BE49-F238E27FC236}">
                <a16:creationId xmlns:a16="http://schemas.microsoft.com/office/drawing/2014/main" id="{42F469DB-6C64-DEC7-FA8E-AE54E85E7C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3CB156-B939-FC2C-5E32-F8D5D09CAA6B}"/>
              </a:ext>
            </a:extLst>
          </p:cNvPr>
          <p:cNvSpPr>
            <a:spLocks noGrp="1"/>
          </p:cNvSpPr>
          <p:nvPr>
            <p:ph type="sldNum" sz="quarter" idx="12"/>
          </p:nvPr>
        </p:nvSpPr>
        <p:spPr/>
        <p:txBody>
          <a:bodyPr/>
          <a:lstStyle/>
          <a:p>
            <a:fld id="{876DEBA1-1B15-4153-8AE9-F3F8627851C2}" type="slidenum">
              <a:rPr lang="en-US" smtClean="0"/>
              <a:t>‹#›</a:t>
            </a:fld>
            <a:endParaRPr lang="en-US"/>
          </a:p>
        </p:txBody>
      </p:sp>
    </p:spTree>
    <p:extLst>
      <p:ext uri="{BB962C8B-B14F-4D97-AF65-F5344CB8AC3E}">
        <p14:creationId xmlns:p14="http://schemas.microsoft.com/office/powerpoint/2010/main" val="287005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20A00-7B48-8E47-068E-CE62F86E2E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4A26F8-E81B-C839-9896-D527703FC3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8BF7A1-48A6-CE2B-B0D4-A9810A5273FE}"/>
              </a:ext>
            </a:extLst>
          </p:cNvPr>
          <p:cNvSpPr>
            <a:spLocks noGrp="1"/>
          </p:cNvSpPr>
          <p:nvPr>
            <p:ph type="dt" sz="half" idx="10"/>
          </p:nvPr>
        </p:nvSpPr>
        <p:spPr/>
        <p:txBody>
          <a:bodyPr/>
          <a:lstStyle/>
          <a:p>
            <a:fld id="{B9407766-3F82-4807-B59E-A9612C1D9BCA}" type="datetimeFigureOut">
              <a:rPr lang="en-US" smtClean="0"/>
              <a:t>5/20/2025</a:t>
            </a:fld>
            <a:endParaRPr lang="en-US"/>
          </a:p>
        </p:txBody>
      </p:sp>
      <p:sp>
        <p:nvSpPr>
          <p:cNvPr id="5" name="Footer Placeholder 4">
            <a:extLst>
              <a:ext uri="{FF2B5EF4-FFF2-40B4-BE49-F238E27FC236}">
                <a16:creationId xmlns:a16="http://schemas.microsoft.com/office/drawing/2014/main" id="{B27B6B59-00C8-27B6-98F3-E861ADC039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CABCB5-E6BA-ED4F-D803-C84C43E97C98}"/>
              </a:ext>
            </a:extLst>
          </p:cNvPr>
          <p:cNvSpPr>
            <a:spLocks noGrp="1"/>
          </p:cNvSpPr>
          <p:nvPr>
            <p:ph type="sldNum" sz="quarter" idx="12"/>
          </p:nvPr>
        </p:nvSpPr>
        <p:spPr/>
        <p:txBody>
          <a:bodyPr/>
          <a:lstStyle/>
          <a:p>
            <a:fld id="{876DEBA1-1B15-4153-8AE9-F3F8627851C2}" type="slidenum">
              <a:rPr lang="en-US" smtClean="0"/>
              <a:t>‹#›</a:t>
            </a:fld>
            <a:endParaRPr lang="en-US"/>
          </a:p>
        </p:txBody>
      </p:sp>
    </p:spTree>
    <p:extLst>
      <p:ext uri="{BB962C8B-B14F-4D97-AF65-F5344CB8AC3E}">
        <p14:creationId xmlns:p14="http://schemas.microsoft.com/office/powerpoint/2010/main" val="2619311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4418B8-D0EC-962D-1CB3-68739D2CC1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FC96E6-6438-72E0-DD9F-6447ED9C2A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B53B7F-9148-978F-D126-CA48EA1DB79A}"/>
              </a:ext>
            </a:extLst>
          </p:cNvPr>
          <p:cNvSpPr>
            <a:spLocks noGrp="1"/>
          </p:cNvSpPr>
          <p:nvPr>
            <p:ph type="dt" sz="half" idx="10"/>
          </p:nvPr>
        </p:nvSpPr>
        <p:spPr/>
        <p:txBody>
          <a:bodyPr/>
          <a:lstStyle/>
          <a:p>
            <a:fld id="{B9407766-3F82-4807-B59E-A9612C1D9BCA}" type="datetimeFigureOut">
              <a:rPr lang="en-US" smtClean="0"/>
              <a:t>5/20/2025</a:t>
            </a:fld>
            <a:endParaRPr lang="en-US"/>
          </a:p>
        </p:txBody>
      </p:sp>
      <p:sp>
        <p:nvSpPr>
          <p:cNvPr id="5" name="Footer Placeholder 4">
            <a:extLst>
              <a:ext uri="{FF2B5EF4-FFF2-40B4-BE49-F238E27FC236}">
                <a16:creationId xmlns:a16="http://schemas.microsoft.com/office/drawing/2014/main" id="{8009052B-0AB7-408F-6EE5-E011CD93EE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68520A-A78F-E185-3921-74EC61295480}"/>
              </a:ext>
            </a:extLst>
          </p:cNvPr>
          <p:cNvSpPr>
            <a:spLocks noGrp="1"/>
          </p:cNvSpPr>
          <p:nvPr>
            <p:ph type="sldNum" sz="quarter" idx="12"/>
          </p:nvPr>
        </p:nvSpPr>
        <p:spPr/>
        <p:txBody>
          <a:bodyPr/>
          <a:lstStyle/>
          <a:p>
            <a:fld id="{876DEBA1-1B15-4153-8AE9-F3F8627851C2}" type="slidenum">
              <a:rPr lang="en-US" smtClean="0"/>
              <a:t>‹#›</a:t>
            </a:fld>
            <a:endParaRPr lang="en-US"/>
          </a:p>
        </p:txBody>
      </p:sp>
    </p:spTree>
    <p:extLst>
      <p:ext uri="{BB962C8B-B14F-4D97-AF65-F5344CB8AC3E}">
        <p14:creationId xmlns:p14="http://schemas.microsoft.com/office/powerpoint/2010/main" val="1727200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407766-3F82-4807-B59E-A9612C1D9BCA}"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DEBA1-1B15-4153-8AE9-F3F8627851C2}" type="slidenum">
              <a:rPr lang="en-US" smtClean="0"/>
              <a:t>‹#›</a:t>
            </a:fld>
            <a:endParaRPr lang="en-US"/>
          </a:p>
        </p:txBody>
      </p:sp>
    </p:spTree>
    <p:extLst>
      <p:ext uri="{BB962C8B-B14F-4D97-AF65-F5344CB8AC3E}">
        <p14:creationId xmlns:p14="http://schemas.microsoft.com/office/powerpoint/2010/main" val="3182308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407766-3F82-4807-B59E-A9612C1D9BCA}"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DEBA1-1B15-4153-8AE9-F3F8627851C2}" type="slidenum">
              <a:rPr lang="en-US" smtClean="0"/>
              <a:t>‹#›</a:t>
            </a:fld>
            <a:endParaRPr lang="en-US"/>
          </a:p>
        </p:txBody>
      </p:sp>
    </p:spTree>
    <p:extLst>
      <p:ext uri="{BB962C8B-B14F-4D97-AF65-F5344CB8AC3E}">
        <p14:creationId xmlns:p14="http://schemas.microsoft.com/office/powerpoint/2010/main" val="2507873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407766-3F82-4807-B59E-A9612C1D9BCA}"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DEBA1-1B15-4153-8AE9-F3F8627851C2}" type="slidenum">
              <a:rPr lang="en-US" smtClean="0"/>
              <a:t>‹#›</a:t>
            </a:fld>
            <a:endParaRPr lang="en-US"/>
          </a:p>
        </p:txBody>
      </p:sp>
    </p:spTree>
    <p:extLst>
      <p:ext uri="{BB962C8B-B14F-4D97-AF65-F5344CB8AC3E}">
        <p14:creationId xmlns:p14="http://schemas.microsoft.com/office/powerpoint/2010/main" val="3850763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407766-3F82-4807-B59E-A9612C1D9BCA}"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DEBA1-1B15-4153-8AE9-F3F8627851C2}" type="slidenum">
              <a:rPr lang="en-US" smtClean="0"/>
              <a:t>‹#›</a:t>
            </a:fld>
            <a:endParaRPr lang="en-US"/>
          </a:p>
        </p:txBody>
      </p:sp>
    </p:spTree>
    <p:extLst>
      <p:ext uri="{BB962C8B-B14F-4D97-AF65-F5344CB8AC3E}">
        <p14:creationId xmlns:p14="http://schemas.microsoft.com/office/powerpoint/2010/main" val="280287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407766-3F82-4807-B59E-A9612C1D9BCA}" type="datetimeFigureOut">
              <a:rPr lang="en-US" smtClean="0"/>
              <a:t>5/20/2025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6DEBA1-1B15-4153-8AE9-F3F8627851C2}" type="slidenum">
              <a:rPr lang="en-US" smtClean="0"/>
              <a:t>‹#›</a:t>
            </a:fld>
            <a:endParaRPr lang="en-US"/>
          </a:p>
        </p:txBody>
      </p:sp>
    </p:spTree>
    <p:extLst>
      <p:ext uri="{BB962C8B-B14F-4D97-AF65-F5344CB8AC3E}">
        <p14:creationId xmlns:p14="http://schemas.microsoft.com/office/powerpoint/2010/main" val="4099698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407766-3F82-4807-B59E-A9612C1D9BCA}" type="datetimeFigureOut">
              <a:rPr lang="en-US" smtClean="0"/>
              <a:t>5/20/2025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6DEBA1-1B15-4153-8AE9-F3F8627851C2}" type="slidenum">
              <a:rPr lang="en-US" smtClean="0"/>
              <a:t>‹#›</a:t>
            </a:fld>
            <a:endParaRPr lang="en-US"/>
          </a:p>
        </p:txBody>
      </p:sp>
    </p:spTree>
    <p:extLst>
      <p:ext uri="{BB962C8B-B14F-4D97-AF65-F5344CB8AC3E}">
        <p14:creationId xmlns:p14="http://schemas.microsoft.com/office/powerpoint/2010/main" val="3216019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07766-3F82-4807-B59E-A9612C1D9BCA}" type="datetimeFigureOut">
              <a:rPr lang="en-US" smtClean="0"/>
              <a:t>5/20/2025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6DEBA1-1B15-4153-8AE9-F3F8627851C2}" type="slidenum">
              <a:rPr lang="en-US" smtClean="0"/>
              <a:t>‹#›</a:t>
            </a:fld>
            <a:endParaRPr lang="en-US"/>
          </a:p>
        </p:txBody>
      </p:sp>
    </p:spTree>
    <p:extLst>
      <p:ext uri="{BB962C8B-B14F-4D97-AF65-F5344CB8AC3E}">
        <p14:creationId xmlns:p14="http://schemas.microsoft.com/office/powerpoint/2010/main" val="569757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407766-3F82-4807-B59E-A9612C1D9BCA}"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DEBA1-1B15-4153-8AE9-F3F8627851C2}" type="slidenum">
              <a:rPr lang="en-US" smtClean="0"/>
              <a:t>‹#›</a:t>
            </a:fld>
            <a:endParaRPr lang="en-US"/>
          </a:p>
        </p:txBody>
      </p:sp>
    </p:spTree>
    <p:extLst>
      <p:ext uri="{BB962C8B-B14F-4D97-AF65-F5344CB8AC3E}">
        <p14:creationId xmlns:p14="http://schemas.microsoft.com/office/powerpoint/2010/main" val="1275563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E5D36-A5E5-2FF4-1DAC-151877F021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692D62-E2A8-E97E-FE14-C357706CDB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5FA581-B7AA-E9B1-3245-DD3643B787E3}"/>
              </a:ext>
            </a:extLst>
          </p:cNvPr>
          <p:cNvSpPr>
            <a:spLocks noGrp="1"/>
          </p:cNvSpPr>
          <p:nvPr>
            <p:ph type="dt" sz="half" idx="10"/>
          </p:nvPr>
        </p:nvSpPr>
        <p:spPr/>
        <p:txBody>
          <a:bodyPr/>
          <a:lstStyle/>
          <a:p>
            <a:fld id="{B9407766-3F82-4807-B59E-A9612C1D9BCA}" type="datetimeFigureOut">
              <a:rPr lang="en-US" smtClean="0"/>
              <a:t>5/20/2025</a:t>
            </a:fld>
            <a:endParaRPr lang="en-US"/>
          </a:p>
        </p:txBody>
      </p:sp>
      <p:sp>
        <p:nvSpPr>
          <p:cNvPr id="5" name="Footer Placeholder 4">
            <a:extLst>
              <a:ext uri="{FF2B5EF4-FFF2-40B4-BE49-F238E27FC236}">
                <a16:creationId xmlns:a16="http://schemas.microsoft.com/office/drawing/2014/main" id="{7F2C2E58-0706-203E-E57A-F5B2274C6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BDB59-693E-5D81-8B9C-AF30033413B3}"/>
              </a:ext>
            </a:extLst>
          </p:cNvPr>
          <p:cNvSpPr>
            <a:spLocks noGrp="1"/>
          </p:cNvSpPr>
          <p:nvPr>
            <p:ph type="sldNum" sz="quarter" idx="12"/>
          </p:nvPr>
        </p:nvSpPr>
        <p:spPr/>
        <p:txBody>
          <a:bodyPr/>
          <a:lstStyle/>
          <a:p>
            <a:fld id="{876DEBA1-1B15-4153-8AE9-F3F8627851C2}" type="slidenum">
              <a:rPr lang="en-US" smtClean="0"/>
              <a:t>‹#›</a:t>
            </a:fld>
            <a:endParaRPr lang="en-US"/>
          </a:p>
        </p:txBody>
      </p:sp>
    </p:spTree>
    <p:extLst>
      <p:ext uri="{BB962C8B-B14F-4D97-AF65-F5344CB8AC3E}">
        <p14:creationId xmlns:p14="http://schemas.microsoft.com/office/powerpoint/2010/main" val="3510203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407766-3F82-4807-B59E-A9612C1D9BCA}"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DEBA1-1B15-4153-8AE9-F3F8627851C2}" type="slidenum">
              <a:rPr lang="en-US" smtClean="0"/>
              <a:t>‹#›</a:t>
            </a:fld>
            <a:endParaRPr lang="en-US"/>
          </a:p>
        </p:txBody>
      </p:sp>
    </p:spTree>
    <p:extLst>
      <p:ext uri="{BB962C8B-B14F-4D97-AF65-F5344CB8AC3E}">
        <p14:creationId xmlns:p14="http://schemas.microsoft.com/office/powerpoint/2010/main" val="3509484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407766-3F82-4807-B59E-A9612C1D9BCA}"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DEBA1-1B15-4153-8AE9-F3F8627851C2}" type="slidenum">
              <a:rPr lang="en-US" smtClean="0"/>
              <a:t>‹#›</a:t>
            </a:fld>
            <a:endParaRPr lang="en-US"/>
          </a:p>
        </p:txBody>
      </p:sp>
    </p:spTree>
    <p:extLst>
      <p:ext uri="{BB962C8B-B14F-4D97-AF65-F5344CB8AC3E}">
        <p14:creationId xmlns:p14="http://schemas.microsoft.com/office/powerpoint/2010/main" val="2714844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407766-3F82-4807-B59E-A9612C1D9BCA}"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DEBA1-1B15-4153-8AE9-F3F8627851C2}" type="slidenum">
              <a:rPr lang="en-US" smtClean="0"/>
              <a:t>‹#›</a:t>
            </a:fld>
            <a:endParaRPr lang="en-US"/>
          </a:p>
        </p:txBody>
      </p:sp>
    </p:spTree>
    <p:extLst>
      <p:ext uri="{BB962C8B-B14F-4D97-AF65-F5344CB8AC3E}">
        <p14:creationId xmlns:p14="http://schemas.microsoft.com/office/powerpoint/2010/main" val="291520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EC88-224B-84E7-64CB-CD8131113E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E40B98-A314-868E-CE0F-DACE87EF958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1D598B-95AF-D8D4-B524-D30D1650D415}"/>
              </a:ext>
            </a:extLst>
          </p:cNvPr>
          <p:cNvSpPr>
            <a:spLocks noGrp="1"/>
          </p:cNvSpPr>
          <p:nvPr>
            <p:ph type="dt" sz="half" idx="10"/>
          </p:nvPr>
        </p:nvSpPr>
        <p:spPr/>
        <p:txBody>
          <a:bodyPr/>
          <a:lstStyle/>
          <a:p>
            <a:fld id="{B9407766-3F82-4807-B59E-A9612C1D9BCA}" type="datetimeFigureOut">
              <a:rPr lang="en-US" smtClean="0"/>
              <a:t>5/20/2025</a:t>
            </a:fld>
            <a:endParaRPr lang="en-US"/>
          </a:p>
        </p:txBody>
      </p:sp>
      <p:sp>
        <p:nvSpPr>
          <p:cNvPr id="5" name="Footer Placeholder 4">
            <a:extLst>
              <a:ext uri="{FF2B5EF4-FFF2-40B4-BE49-F238E27FC236}">
                <a16:creationId xmlns:a16="http://schemas.microsoft.com/office/drawing/2014/main" id="{C6057ABB-4957-7AB9-CA36-D951EE5E38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A1641A-DD79-7153-CD23-586FA0CBFA90}"/>
              </a:ext>
            </a:extLst>
          </p:cNvPr>
          <p:cNvSpPr>
            <a:spLocks noGrp="1"/>
          </p:cNvSpPr>
          <p:nvPr>
            <p:ph type="sldNum" sz="quarter" idx="12"/>
          </p:nvPr>
        </p:nvSpPr>
        <p:spPr/>
        <p:txBody>
          <a:bodyPr/>
          <a:lstStyle/>
          <a:p>
            <a:fld id="{876DEBA1-1B15-4153-8AE9-F3F8627851C2}" type="slidenum">
              <a:rPr lang="en-US" smtClean="0"/>
              <a:t>‹#›</a:t>
            </a:fld>
            <a:endParaRPr lang="en-US"/>
          </a:p>
        </p:txBody>
      </p:sp>
    </p:spTree>
    <p:extLst>
      <p:ext uri="{BB962C8B-B14F-4D97-AF65-F5344CB8AC3E}">
        <p14:creationId xmlns:p14="http://schemas.microsoft.com/office/powerpoint/2010/main" val="3818899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8C9D6-48B2-CE5F-000C-FD586E5ACA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749595-0CFA-9E63-B86E-C7DFF3FDDB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B37986-EDA2-F537-99BB-BED9AB15C7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519E81-B793-D85A-73AB-F37457C49FED}"/>
              </a:ext>
            </a:extLst>
          </p:cNvPr>
          <p:cNvSpPr>
            <a:spLocks noGrp="1"/>
          </p:cNvSpPr>
          <p:nvPr>
            <p:ph type="dt" sz="half" idx="10"/>
          </p:nvPr>
        </p:nvSpPr>
        <p:spPr/>
        <p:txBody>
          <a:bodyPr/>
          <a:lstStyle/>
          <a:p>
            <a:fld id="{B9407766-3F82-4807-B59E-A9612C1D9BCA}" type="datetimeFigureOut">
              <a:rPr lang="en-US" smtClean="0"/>
              <a:t>5/20/2025</a:t>
            </a:fld>
            <a:endParaRPr lang="en-US"/>
          </a:p>
        </p:txBody>
      </p:sp>
      <p:sp>
        <p:nvSpPr>
          <p:cNvPr id="6" name="Footer Placeholder 5">
            <a:extLst>
              <a:ext uri="{FF2B5EF4-FFF2-40B4-BE49-F238E27FC236}">
                <a16:creationId xmlns:a16="http://schemas.microsoft.com/office/drawing/2014/main" id="{1F127BBC-FE86-E165-2A8D-88B81D29EF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25DEE5-87DE-B7F2-A8B5-69A6A19FE761}"/>
              </a:ext>
            </a:extLst>
          </p:cNvPr>
          <p:cNvSpPr>
            <a:spLocks noGrp="1"/>
          </p:cNvSpPr>
          <p:nvPr>
            <p:ph type="sldNum" sz="quarter" idx="12"/>
          </p:nvPr>
        </p:nvSpPr>
        <p:spPr/>
        <p:txBody>
          <a:bodyPr/>
          <a:lstStyle/>
          <a:p>
            <a:fld id="{876DEBA1-1B15-4153-8AE9-F3F8627851C2}" type="slidenum">
              <a:rPr lang="en-US" smtClean="0"/>
              <a:t>‹#›</a:t>
            </a:fld>
            <a:endParaRPr lang="en-US"/>
          </a:p>
        </p:txBody>
      </p:sp>
    </p:spTree>
    <p:extLst>
      <p:ext uri="{BB962C8B-B14F-4D97-AF65-F5344CB8AC3E}">
        <p14:creationId xmlns:p14="http://schemas.microsoft.com/office/powerpoint/2010/main" val="1764544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8085-5F40-7F72-9385-1C70E57400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1A00BD-0568-AA0C-23FC-951DC2D3DA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5B958D-57E6-8FBF-824B-918110B3DF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55CF6A-AB1C-8B5A-5F74-B50D250B3B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084814-76CA-CCB6-6DAF-44554A668B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8A11BF-8C2E-1EBB-557C-067F8C3916FF}"/>
              </a:ext>
            </a:extLst>
          </p:cNvPr>
          <p:cNvSpPr>
            <a:spLocks noGrp="1"/>
          </p:cNvSpPr>
          <p:nvPr>
            <p:ph type="dt" sz="half" idx="10"/>
          </p:nvPr>
        </p:nvSpPr>
        <p:spPr/>
        <p:txBody>
          <a:bodyPr/>
          <a:lstStyle/>
          <a:p>
            <a:fld id="{B9407766-3F82-4807-B59E-A9612C1D9BCA}" type="datetimeFigureOut">
              <a:rPr lang="en-US" smtClean="0"/>
              <a:t>5/20/2025</a:t>
            </a:fld>
            <a:endParaRPr lang="en-US"/>
          </a:p>
        </p:txBody>
      </p:sp>
      <p:sp>
        <p:nvSpPr>
          <p:cNvPr id="8" name="Footer Placeholder 7">
            <a:extLst>
              <a:ext uri="{FF2B5EF4-FFF2-40B4-BE49-F238E27FC236}">
                <a16:creationId xmlns:a16="http://schemas.microsoft.com/office/drawing/2014/main" id="{7289422E-6FA7-0EF1-F1E5-206C72F0E3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71F645-A393-4A3E-FC9B-7B6B4D312DF7}"/>
              </a:ext>
            </a:extLst>
          </p:cNvPr>
          <p:cNvSpPr>
            <a:spLocks noGrp="1"/>
          </p:cNvSpPr>
          <p:nvPr>
            <p:ph type="sldNum" sz="quarter" idx="12"/>
          </p:nvPr>
        </p:nvSpPr>
        <p:spPr/>
        <p:txBody>
          <a:bodyPr/>
          <a:lstStyle/>
          <a:p>
            <a:fld id="{876DEBA1-1B15-4153-8AE9-F3F8627851C2}" type="slidenum">
              <a:rPr lang="en-US" smtClean="0"/>
              <a:t>‹#›</a:t>
            </a:fld>
            <a:endParaRPr lang="en-US"/>
          </a:p>
        </p:txBody>
      </p:sp>
    </p:spTree>
    <p:extLst>
      <p:ext uri="{BB962C8B-B14F-4D97-AF65-F5344CB8AC3E}">
        <p14:creationId xmlns:p14="http://schemas.microsoft.com/office/powerpoint/2010/main" val="3131112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69D29-1605-2A45-A050-B2F7AEB156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0E9F5C-90DE-7808-62F2-34FFD76998D3}"/>
              </a:ext>
            </a:extLst>
          </p:cNvPr>
          <p:cNvSpPr>
            <a:spLocks noGrp="1"/>
          </p:cNvSpPr>
          <p:nvPr>
            <p:ph type="dt" sz="half" idx="10"/>
          </p:nvPr>
        </p:nvSpPr>
        <p:spPr/>
        <p:txBody>
          <a:bodyPr/>
          <a:lstStyle/>
          <a:p>
            <a:fld id="{B9407766-3F82-4807-B59E-A9612C1D9BCA}" type="datetimeFigureOut">
              <a:rPr lang="en-US" smtClean="0"/>
              <a:t>5/20/2025</a:t>
            </a:fld>
            <a:endParaRPr lang="en-US"/>
          </a:p>
        </p:txBody>
      </p:sp>
      <p:sp>
        <p:nvSpPr>
          <p:cNvPr id="4" name="Footer Placeholder 3">
            <a:extLst>
              <a:ext uri="{FF2B5EF4-FFF2-40B4-BE49-F238E27FC236}">
                <a16:creationId xmlns:a16="http://schemas.microsoft.com/office/drawing/2014/main" id="{6A03D809-54EE-1F93-67FF-35F1AF0C97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4FC9E1-76C2-99C8-EC8F-F572C5675D94}"/>
              </a:ext>
            </a:extLst>
          </p:cNvPr>
          <p:cNvSpPr>
            <a:spLocks noGrp="1"/>
          </p:cNvSpPr>
          <p:nvPr>
            <p:ph type="sldNum" sz="quarter" idx="12"/>
          </p:nvPr>
        </p:nvSpPr>
        <p:spPr/>
        <p:txBody>
          <a:bodyPr/>
          <a:lstStyle/>
          <a:p>
            <a:fld id="{876DEBA1-1B15-4153-8AE9-F3F8627851C2}" type="slidenum">
              <a:rPr lang="en-US" smtClean="0"/>
              <a:t>‹#›</a:t>
            </a:fld>
            <a:endParaRPr lang="en-US"/>
          </a:p>
        </p:txBody>
      </p:sp>
    </p:spTree>
    <p:extLst>
      <p:ext uri="{BB962C8B-B14F-4D97-AF65-F5344CB8AC3E}">
        <p14:creationId xmlns:p14="http://schemas.microsoft.com/office/powerpoint/2010/main" val="1220023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47BBDC-9B14-DE8E-6359-6F1A141B56C0}"/>
              </a:ext>
            </a:extLst>
          </p:cNvPr>
          <p:cNvSpPr>
            <a:spLocks noGrp="1"/>
          </p:cNvSpPr>
          <p:nvPr>
            <p:ph type="dt" sz="half" idx="10"/>
          </p:nvPr>
        </p:nvSpPr>
        <p:spPr/>
        <p:txBody>
          <a:bodyPr/>
          <a:lstStyle/>
          <a:p>
            <a:fld id="{B9407766-3F82-4807-B59E-A9612C1D9BCA}" type="datetimeFigureOut">
              <a:rPr lang="en-US" smtClean="0"/>
              <a:t>5/20/2025</a:t>
            </a:fld>
            <a:endParaRPr lang="en-US"/>
          </a:p>
        </p:txBody>
      </p:sp>
      <p:sp>
        <p:nvSpPr>
          <p:cNvPr id="3" name="Footer Placeholder 2">
            <a:extLst>
              <a:ext uri="{FF2B5EF4-FFF2-40B4-BE49-F238E27FC236}">
                <a16:creationId xmlns:a16="http://schemas.microsoft.com/office/drawing/2014/main" id="{5A5D4BAF-7FFA-34AB-7CFA-498215CCA0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C73951-40C2-19D4-7152-2A1FBB447B9E}"/>
              </a:ext>
            </a:extLst>
          </p:cNvPr>
          <p:cNvSpPr>
            <a:spLocks noGrp="1"/>
          </p:cNvSpPr>
          <p:nvPr>
            <p:ph type="sldNum" sz="quarter" idx="12"/>
          </p:nvPr>
        </p:nvSpPr>
        <p:spPr/>
        <p:txBody>
          <a:bodyPr/>
          <a:lstStyle/>
          <a:p>
            <a:fld id="{876DEBA1-1B15-4153-8AE9-F3F8627851C2}" type="slidenum">
              <a:rPr lang="en-US" smtClean="0"/>
              <a:t>‹#›</a:t>
            </a:fld>
            <a:endParaRPr lang="en-US"/>
          </a:p>
        </p:txBody>
      </p:sp>
    </p:spTree>
    <p:extLst>
      <p:ext uri="{BB962C8B-B14F-4D97-AF65-F5344CB8AC3E}">
        <p14:creationId xmlns:p14="http://schemas.microsoft.com/office/powerpoint/2010/main" val="1050669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F4811-1939-2045-B34E-03E54AA9BB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51E77D-CC28-F736-6A10-DF730D5563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B2F4BB-7634-44A9-31EF-9018BEF1B3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10D3A7-D4A5-003E-5AAF-6515E069E97C}"/>
              </a:ext>
            </a:extLst>
          </p:cNvPr>
          <p:cNvSpPr>
            <a:spLocks noGrp="1"/>
          </p:cNvSpPr>
          <p:nvPr>
            <p:ph type="dt" sz="half" idx="10"/>
          </p:nvPr>
        </p:nvSpPr>
        <p:spPr/>
        <p:txBody>
          <a:bodyPr/>
          <a:lstStyle/>
          <a:p>
            <a:fld id="{B9407766-3F82-4807-B59E-A9612C1D9BCA}" type="datetimeFigureOut">
              <a:rPr lang="en-US" smtClean="0"/>
              <a:t>5/20/2025</a:t>
            </a:fld>
            <a:endParaRPr lang="en-US"/>
          </a:p>
        </p:txBody>
      </p:sp>
      <p:sp>
        <p:nvSpPr>
          <p:cNvPr id="6" name="Footer Placeholder 5">
            <a:extLst>
              <a:ext uri="{FF2B5EF4-FFF2-40B4-BE49-F238E27FC236}">
                <a16:creationId xmlns:a16="http://schemas.microsoft.com/office/drawing/2014/main" id="{F2C760DF-7917-566F-25C4-1EED0546A3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062436-6CEB-5740-20BA-3247F0102E2B}"/>
              </a:ext>
            </a:extLst>
          </p:cNvPr>
          <p:cNvSpPr>
            <a:spLocks noGrp="1"/>
          </p:cNvSpPr>
          <p:nvPr>
            <p:ph type="sldNum" sz="quarter" idx="12"/>
          </p:nvPr>
        </p:nvSpPr>
        <p:spPr/>
        <p:txBody>
          <a:bodyPr/>
          <a:lstStyle/>
          <a:p>
            <a:fld id="{876DEBA1-1B15-4153-8AE9-F3F8627851C2}" type="slidenum">
              <a:rPr lang="en-US" smtClean="0"/>
              <a:t>‹#›</a:t>
            </a:fld>
            <a:endParaRPr lang="en-US"/>
          </a:p>
        </p:txBody>
      </p:sp>
    </p:spTree>
    <p:extLst>
      <p:ext uri="{BB962C8B-B14F-4D97-AF65-F5344CB8AC3E}">
        <p14:creationId xmlns:p14="http://schemas.microsoft.com/office/powerpoint/2010/main" val="3686142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67589-6FC3-D3E5-7CEC-A8153B33EA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43C613-5B96-099D-44FF-847D4C6A4F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3BC3F9-F9A6-6AFC-030C-B094F02103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C38AAA-8C99-7D52-1DDA-087A6B8D5B2F}"/>
              </a:ext>
            </a:extLst>
          </p:cNvPr>
          <p:cNvSpPr>
            <a:spLocks noGrp="1"/>
          </p:cNvSpPr>
          <p:nvPr>
            <p:ph type="dt" sz="half" idx="10"/>
          </p:nvPr>
        </p:nvSpPr>
        <p:spPr/>
        <p:txBody>
          <a:bodyPr/>
          <a:lstStyle/>
          <a:p>
            <a:fld id="{B9407766-3F82-4807-B59E-A9612C1D9BCA}" type="datetimeFigureOut">
              <a:rPr lang="en-US" smtClean="0"/>
              <a:t>5/20/2025</a:t>
            </a:fld>
            <a:endParaRPr lang="en-US"/>
          </a:p>
        </p:txBody>
      </p:sp>
      <p:sp>
        <p:nvSpPr>
          <p:cNvPr id="6" name="Footer Placeholder 5">
            <a:extLst>
              <a:ext uri="{FF2B5EF4-FFF2-40B4-BE49-F238E27FC236}">
                <a16:creationId xmlns:a16="http://schemas.microsoft.com/office/drawing/2014/main" id="{BA2F9C7E-0955-B6B1-327E-0A759DE62B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9829B2-DE98-2C9D-ED95-4ABA3A08F1F4}"/>
              </a:ext>
            </a:extLst>
          </p:cNvPr>
          <p:cNvSpPr>
            <a:spLocks noGrp="1"/>
          </p:cNvSpPr>
          <p:nvPr>
            <p:ph type="sldNum" sz="quarter" idx="12"/>
          </p:nvPr>
        </p:nvSpPr>
        <p:spPr/>
        <p:txBody>
          <a:bodyPr/>
          <a:lstStyle/>
          <a:p>
            <a:fld id="{876DEBA1-1B15-4153-8AE9-F3F8627851C2}" type="slidenum">
              <a:rPr lang="en-US" smtClean="0"/>
              <a:t>‹#›</a:t>
            </a:fld>
            <a:endParaRPr lang="en-US"/>
          </a:p>
        </p:txBody>
      </p:sp>
    </p:spTree>
    <p:extLst>
      <p:ext uri="{BB962C8B-B14F-4D97-AF65-F5344CB8AC3E}">
        <p14:creationId xmlns:p14="http://schemas.microsoft.com/office/powerpoint/2010/main" val="2036822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DD166-EB2D-558B-5C57-439AB586EF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339B1B-B749-91FB-A548-2F6C2BFE5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A4F98C-E26A-213E-4D97-997C500595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407766-3F82-4807-B59E-A9612C1D9BCA}" type="datetimeFigureOut">
              <a:rPr lang="en-US" smtClean="0"/>
              <a:t>5/20/2025</a:t>
            </a:fld>
            <a:endParaRPr lang="en-US"/>
          </a:p>
        </p:txBody>
      </p:sp>
      <p:sp>
        <p:nvSpPr>
          <p:cNvPr id="5" name="Footer Placeholder 4">
            <a:extLst>
              <a:ext uri="{FF2B5EF4-FFF2-40B4-BE49-F238E27FC236}">
                <a16:creationId xmlns:a16="http://schemas.microsoft.com/office/drawing/2014/main" id="{31207959-AD6C-35D6-25C3-F70C105054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5C2840B-FD3A-9C88-E51A-5BAB47F9DF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6DEBA1-1B15-4153-8AE9-F3F8627851C2}" type="slidenum">
              <a:rPr lang="en-US" smtClean="0"/>
              <a:t>‹#›</a:t>
            </a:fld>
            <a:endParaRPr lang="en-US"/>
          </a:p>
        </p:txBody>
      </p:sp>
    </p:spTree>
    <p:extLst>
      <p:ext uri="{BB962C8B-B14F-4D97-AF65-F5344CB8AC3E}">
        <p14:creationId xmlns:p14="http://schemas.microsoft.com/office/powerpoint/2010/main" val="283166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407766-3F82-4807-B59E-A9612C1D9BCA}" type="datetimeFigureOut">
              <a:rPr lang="en-US" smtClean="0"/>
              <a:t>5/20/2025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6DEBA1-1B15-4153-8AE9-F3F8627851C2}" type="slidenum">
              <a:rPr lang="en-US" smtClean="0"/>
              <a:t>‹#›</a:t>
            </a:fld>
            <a:endParaRPr lang="en-US"/>
          </a:p>
        </p:txBody>
      </p:sp>
    </p:spTree>
    <p:extLst>
      <p:ext uri="{BB962C8B-B14F-4D97-AF65-F5344CB8AC3E}">
        <p14:creationId xmlns:p14="http://schemas.microsoft.com/office/powerpoint/2010/main" val="41893185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40.png"/><Relationship Id="rId7"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10.png"/><Relationship Id="rId11" Type="http://schemas.openxmlformats.org/officeDocument/2006/relationships/image" Target="../media/image220.png"/><Relationship Id="rId5" Type="http://schemas.openxmlformats.org/officeDocument/2006/relationships/image" Target="../media/image200.png"/><Relationship Id="rId10" Type="http://schemas.openxmlformats.org/officeDocument/2006/relationships/chart" Target="../charts/chart6.xml"/><Relationship Id="rId4" Type="http://schemas.openxmlformats.org/officeDocument/2006/relationships/image" Target="../media/image190.png"/><Relationship Id="rId9" Type="http://schemas.openxmlformats.org/officeDocument/2006/relationships/chart" Target="../charts/chart5.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59FC0-C9AC-22BE-6303-05944FE2FF70}"/>
              </a:ext>
            </a:extLst>
          </p:cNvPr>
          <p:cNvSpPr>
            <a:spLocks noGrp="1"/>
          </p:cNvSpPr>
          <p:nvPr>
            <p:ph type="ctrTitle"/>
          </p:nvPr>
        </p:nvSpPr>
        <p:spPr>
          <a:xfrm>
            <a:off x="618557" y="1041400"/>
            <a:ext cx="10954885" cy="2387600"/>
          </a:xfrm>
        </p:spPr>
        <p:txBody>
          <a:bodyPr>
            <a:noAutofit/>
          </a:bodyPr>
          <a:lstStyle/>
          <a:p>
            <a:pPr algn="l"/>
            <a:r>
              <a:rPr lang="en-US" altLang="ko-KR" sz="5400" b="1" dirty="0">
                <a:solidFill>
                  <a:srgbClr val="222222"/>
                </a:solidFill>
              </a:rPr>
              <a:t>Design of an 8 Channel 40 GS/sec 20 mW/Channel Waveform Sampling ASIC in 65 nm CMOS</a:t>
            </a:r>
            <a:endParaRPr lang="en-US" sz="5400" b="1" dirty="0"/>
          </a:p>
        </p:txBody>
      </p:sp>
      <p:sp>
        <p:nvSpPr>
          <p:cNvPr id="3" name="Subtitle 2">
            <a:extLst>
              <a:ext uri="{FF2B5EF4-FFF2-40B4-BE49-F238E27FC236}">
                <a16:creationId xmlns:a16="http://schemas.microsoft.com/office/drawing/2014/main" id="{71E576EB-467A-D294-69BD-A095A95355FB}"/>
              </a:ext>
            </a:extLst>
          </p:cNvPr>
          <p:cNvSpPr>
            <a:spLocks noGrp="1"/>
          </p:cNvSpPr>
          <p:nvPr>
            <p:ph type="subTitle" idx="1"/>
          </p:nvPr>
        </p:nvSpPr>
        <p:spPr>
          <a:xfrm>
            <a:off x="569348" y="3516318"/>
            <a:ext cx="10171525" cy="1683896"/>
          </a:xfrm>
        </p:spPr>
        <p:txBody>
          <a:bodyPr>
            <a:normAutofit/>
          </a:bodyPr>
          <a:lstStyle/>
          <a:p>
            <a:pPr algn="l"/>
            <a:r>
              <a:rPr lang="en-US" sz="2000" u="sng" dirty="0">
                <a:solidFill>
                  <a:srgbClr val="222222"/>
                </a:solidFill>
                <a:latin typeface="Arial"/>
                <a:ea typeface="맑은 고딕"/>
                <a:cs typeface="Arial"/>
              </a:rPr>
              <a:t>Y. R.Yeung</a:t>
            </a:r>
            <a:r>
              <a:rPr lang="en-US" sz="2000" u="sng" baseline="30000" dirty="0">
                <a:solidFill>
                  <a:srgbClr val="222222"/>
                </a:solidFill>
                <a:latin typeface="Arial" panose="020B0604020202020204" pitchFamily="34" charset="0"/>
                <a:ea typeface="맑은 고딕"/>
                <a:cs typeface="Arial"/>
              </a:rPr>
              <a:t>2</a:t>
            </a:r>
            <a:r>
              <a:rPr lang="en-US" sz="2000" dirty="0">
                <a:solidFill>
                  <a:srgbClr val="222222"/>
                </a:solidFill>
                <a:latin typeface="Arial"/>
                <a:ea typeface="맑은 고딕"/>
                <a:cs typeface="Arial"/>
              </a:rPr>
              <a:t>,</a:t>
            </a:r>
          </a:p>
          <a:p>
            <a:pPr algn="l"/>
            <a:r>
              <a:rPr lang="en-US" sz="2000" dirty="0">
                <a:solidFill>
                  <a:srgbClr val="222222"/>
                </a:solidFill>
                <a:latin typeface="Arial"/>
                <a:ea typeface="맑은 고딕"/>
                <a:cs typeface="Arial"/>
              </a:rPr>
              <a:t>D. Braga</a:t>
            </a:r>
            <a:r>
              <a:rPr lang="en-US" sz="2000" baseline="30000" dirty="0">
                <a:solidFill>
                  <a:srgbClr val="222222"/>
                </a:solidFill>
                <a:latin typeface="Arial" panose="020B0604020202020204" pitchFamily="34" charset="0"/>
                <a:ea typeface="맑은 고딕"/>
                <a:cs typeface="Arial"/>
              </a:rPr>
              <a:t>1</a:t>
            </a:r>
            <a:r>
              <a:rPr lang="en-US" sz="2000" dirty="0">
                <a:solidFill>
                  <a:srgbClr val="222222"/>
                </a:solidFill>
                <a:latin typeface="Arial"/>
                <a:ea typeface="맑은 고딕"/>
                <a:cs typeface="Arial"/>
              </a:rPr>
              <a:t>, T.</a:t>
            </a:r>
            <a:r>
              <a:rPr lang="ko-KR" altLang="en-US" sz="2000" dirty="0">
                <a:solidFill>
                  <a:srgbClr val="222222"/>
                </a:solidFill>
                <a:latin typeface="Arial"/>
                <a:ea typeface="맑은 고딕"/>
                <a:cs typeface="Arial"/>
              </a:rPr>
              <a:t> </a:t>
            </a:r>
            <a:r>
              <a:rPr lang="en-US" altLang="ko-KR" sz="2000" dirty="0">
                <a:solidFill>
                  <a:srgbClr val="222222"/>
                </a:solidFill>
                <a:latin typeface="Arial"/>
                <a:ea typeface="맑은 고딕"/>
                <a:cs typeface="Arial"/>
              </a:rPr>
              <a:t>England</a:t>
            </a:r>
            <a:r>
              <a:rPr lang="en-US" altLang="ko-KR" sz="2000" baseline="30000" dirty="0">
                <a:solidFill>
                  <a:srgbClr val="222222"/>
                </a:solidFill>
                <a:latin typeface="Arial" panose="020B0604020202020204" pitchFamily="34" charset="0"/>
                <a:ea typeface="맑은 고딕"/>
                <a:cs typeface="Arial"/>
              </a:rPr>
              <a:t>1</a:t>
            </a:r>
            <a:r>
              <a:rPr lang="en-US" sz="2000" dirty="0">
                <a:solidFill>
                  <a:srgbClr val="222222"/>
                </a:solidFill>
                <a:latin typeface="Arial"/>
                <a:ea typeface="맑은 고딕"/>
                <a:cs typeface="Arial"/>
              </a:rPr>
              <a:t>,</a:t>
            </a:r>
            <a:r>
              <a:rPr lang="en-US" altLang="ko-KR" sz="2000" baseline="30000" dirty="0">
                <a:solidFill>
                  <a:srgbClr val="222222"/>
                </a:solidFill>
                <a:latin typeface="Arial" panose="020B0604020202020204" pitchFamily="34" charset="0"/>
                <a:ea typeface="맑은 고딕"/>
                <a:cs typeface="Arial"/>
              </a:rPr>
              <a:t> </a:t>
            </a:r>
            <a:r>
              <a:rPr lang="en-US" sz="2000" dirty="0">
                <a:solidFill>
                  <a:srgbClr val="222222"/>
                </a:solidFill>
                <a:latin typeface="Arial"/>
                <a:ea typeface="맑은 고딕"/>
                <a:cs typeface="Arial"/>
              </a:rPr>
              <a:t>F. Fahim</a:t>
            </a:r>
            <a:r>
              <a:rPr lang="en-US" altLang="ko-KR" sz="2000" baseline="30000" dirty="0">
                <a:solidFill>
                  <a:srgbClr val="222222"/>
                </a:solidFill>
                <a:latin typeface="Arial" panose="020B0604020202020204" pitchFamily="34" charset="0"/>
                <a:ea typeface="맑은 고딕"/>
                <a:cs typeface="Arial"/>
              </a:rPr>
              <a:t>1</a:t>
            </a:r>
            <a:r>
              <a:rPr lang="en-US" sz="2000" dirty="0">
                <a:solidFill>
                  <a:srgbClr val="222222"/>
                </a:solidFill>
                <a:latin typeface="Arial"/>
                <a:ea typeface="맑은 고딕"/>
                <a:cs typeface="Arial"/>
              </a:rPr>
              <a:t>, N. J. Pastika</a:t>
            </a:r>
            <a:r>
              <a:rPr lang="en-US" altLang="ko-KR" sz="2000" baseline="30000" dirty="0">
                <a:solidFill>
                  <a:srgbClr val="222222"/>
                </a:solidFill>
                <a:latin typeface="Arial" panose="020B0604020202020204" pitchFamily="34" charset="0"/>
                <a:ea typeface="맑은 고딕"/>
                <a:cs typeface="Arial"/>
              </a:rPr>
              <a:t>1</a:t>
            </a:r>
            <a:r>
              <a:rPr lang="en-US" sz="2000" dirty="0">
                <a:solidFill>
                  <a:srgbClr val="222222"/>
                </a:solidFill>
                <a:latin typeface="Arial"/>
                <a:ea typeface="맑은 고딕"/>
                <a:cs typeface="Arial"/>
              </a:rPr>
              <a:t>, P. M. Rubinov</a:t>
            </a:r>
            <a:r>
              <a:rPr lang="en-US" altLang="ko-KR" sz="2000" baseline="30000" dirty="0">
                <a:solidFill>
                  <a:srgbClr val="222222"/>
                </a:solidFill>
                <a:latin typeface="Arial" panose="020B0604020202020204" pitchFamily="34" charset="0"/>
                <a:ea typeface="맑은 고딕"/>
                <a:cs typeface="Arial"/>
              </a:rPr>
              <a:t>1</a:t>
            </a:r>
            <a:r>
              <a:rPr lang="en-US" sz="2000" dirty="0">
                <a:solidFill>
                  <a:srgbClr val="222222"/>
                </a:solidFill>
                <a:latin typeface="Arial"/>
                <a:ea typeface="맑은 고딕"/>
                <a:cs typeface="Arial"/>
              </a:rPr>
              <a:t>, X. Wang</a:t>
            </a:r>
            <a:r>
              <a:rPr lang="en-US" altLang="ko-KR" sz="2000" baseline="30000" dirty="0">
                <a:solidFill>
                  <a:srgbClr val="222222"/>
                </a:solidFill>
                <a:latin typeface="Arial" panose="020B0604020202020204" pitchFamily="34" charset="0"/>
                <a:ea typeface="맑은 고딕"/>
                <a:cs typeface="Arial"/>
              </a:rPr>
              <a:t>1</a:t>
            </a:r>
            <a:endParaRPr lang="en-US" altLang="ko-KR" sz="2000" dirty="0">
              <a:solidFill>
                <a:srgbClr val="222222"/>
              </a:solidFill>
              <a:latin typeface="Arial"/>
              <a:ea typeface="맑은 고딕"/>
              <a:cs typeface="Arial"/>
            </a:endParaRPr>
          </a:p>
          <a:p>
            <a:pPr algn="l"/>
            <a:r>
              <a:rPr lang="en-US" sz="2000" dirty="0">
                <a:solidFill>
                  <a:srgbClr val="222222"/>
                </a:solidFill>
                <a:latin typeface="Arial"/>
                <a:ea typeface="맑은 고딕"/>
                <a:cs typeface="Arial"/>
              </a:rPr>
              <a:t>A. Arzac</a:t>
            </a:r>
            <a:r>
              <a:rPr lang="en-US" sz="2000" baseline="30000" dirty="0">
                <a:solidFill>
                  <a:srgbClr val="222222"/>
                </a:solidFill>
                <a:latin typeface="Arial"/>
                <a:ea typeface="맑은 고딕"/>
                <a:cs typeface="Arial"/>
              </a:rPr>
              <a:t>2</a:t>
            </a:r>
            <a:r>
              <a:rPr lang="en-US" sz="2000" dirty="0">
                <a:solidFill>
                  <a:srgbClr val="222222"/>
                </a:solidFill>
                <a:latin typeface="Arial"/>
                <a:ea typeface="맑은 고딕"/>
                <a:cs typeface="Arial"/>
              </a:rPr>
              <a:t>, A. Datta</a:t>
            </a:r>
            <a:r>
              <a:rPr lang="en-US" sz="2000" baseline="30000" dirty="0">
                <a:solidFill>
                  <a:srgbClr val="222222"/>
                </a:solidFill>
                <a:latin typeface="Arial"/>
                <a:ea typeface="맑은 고딕"/>
                <a:cs typeface="Arial"/>
              </a:rPr>
              <a:t>2</a:t>
            </a:r>
            <a:r>
              <a:rPr lang="en-US" sz="2000" dirty="0">
                <a:solidFill>
                  <a:srgbClr val="222222"/>
                </a:solidFill>
                <a:latin typeface="Arial"/>
                <a:ea typeface="맑은 고딕"/>
                <a:cs typeface="Arial"/>
              </a:rPr>
              <a:t>, H. J. Frisch</a:t>
            </a:r>
            <a:r>
              <a:rPr lang="en-US" sz="2000" baseline="30000" dirty="0">
                <a:solidFill>
                  <a:srgbClr val="222222"/>
                </a:solidFill>
                <a:latin typeface="Arial" panose="020B0604020202020204" pitchFamily="34" charset="0"/>
                <a:ea typeface="맑은 고딕"/>
                <a:cs typeface="Arial"/>
              </a:rPr>
              <a:t>2</a:t>
            </a:r>
            <a:r>
              <a:rPr lang="en-US" sz="2000" dirty="0">
                <a:solidFill>
                  <a:srgbClr val="222222"/>
                </a:solidFill>
                <a:latin typeface="Arial"/>
                <a:ea typeface="맑은 고딕"/>
                <a:cs typeface="Arial"/>
              </a:rPr>
              <a:t>, M. Heintz</a:t>
            </a:r>
            <a:r>
              <a:rPr lang="en-US" sz="2000" baseline="30000" dirty="0">
                <a:solidFill>
                  <a:srgbClr val="222222"/>
                </a:solidFill>
                <a:latin typeface="Arial"/>
                <a:ea typeface="맑은 고딕"/>
                <a:cs typeface="Arial"/>
              </a:rPr>
              <a:t>2</a:t>
            </a:r>
            <a:r>
              <a:rPr lang="en-US" sz="2000" dirty="0">
                <a:solidFill>
                  <a:srgbClr val="222222"/>
                </a:solidFill>
                <a:latin typeface="Arial"/>
                <a:ea typeface="맑은 고딕"/>
                <a:cs typeface="Arial"/>
              </a:rPr>
              <a:t>, E. Oberla</a:t>
            </a:r>
            <a:r>
              <a:rPr lang="en-US" altLang="ko-KR" sz="2000" baseline="30000" dirty="0">
                <a:solidFill>
                  <a:srgbClr val="222222"/>
                </a:solidFill>
                <a:latin typeface="Arial" panose="020B0604020202020204" pitchFamily="34" charset="0"/>
                <a:ea typeface="맑은 고딕"/>
                <a:cs typeface="Arial"/>
              </a:rPr>
              <a:t>2</a:t>
            </a:r>
            <a:r>
              <a:rPr lang="en-US" sz="2000" dirty="0">
                <a:solidFill>
                  <a:srgbClr val="222222"/>
                </a:solidFill>
                <a:latin typeface="Arial"/>
                <a:ea typeface="맑은 고딕"/>
                <a:cs typeface="Arial"/>
              </a:rPr>
              <a:t>, J. Park</a:t>
            </a:r>
            <a:r>
              <a:rPr lang="en-US" sz="2000" baseline="30000" dirty="0">
                <a:solidFill>
                  <a:srgbClr val="222222"/>
                </a:solidFill>
                <a:latin typeface="Arial" panose="020B0604020202020204" pitchFamily="34" charset="0"/>
                <a:ea typeface="맑은 고딕"/>
                <a:cs typeface="Arial"/>
              </a:rPr>
              <a:t>2</a:t>
            </a:r>
            <a:endParaRPr lang="en-US" sz="2000" dirty="0">
              <a:solidFill>
                <a:srgbClr val="222222"/>
              </a:solidFill>
              <a:latin typeface="Arial"/>
              <a:ea typeface="맑은 고딕"/>
              <a:cs typeface="Arial"/>
            </a:endParaRPr>
          </a:p>
          <a:p>
            <a:pPr algn="l"/>
            <a:r>
              <a:rPr lang="en-US" altLang="ko-KR" sz="2000" b="0" i="0" dirty="0">
                <a:solidFill>
                  <a:srgbClr val="222222"/>
                </a:solidFill>
                <a:effectLst/>
                <a:latin typeface="Arial" panose="020B0604020202020204" pitchFamily="34" charset="0"/>
              </a:rPr>
              <a:t> E. Angelico</a:t>
            </a:r>
            <a:r>
              <a:rPr lang="en-US" altLang="ko-KR" sz="2000" b="0" i="0" baseline="30000" dirty="0">
                <a:solidFill>
                  <a:srgbClr val="222222"/>
                </a:solidFill>
                <a:effectLst/>
                <a:latin typeface="Arial" panose="020B0604020202020204" pitchFamily="34" charset="0"/>
              </a:rPr>
              <a:t>3</a:t>
            </a:r>
            <a:r>
              <a:rPr lang="en-US" altLang="ko-KR" sz="2000" b="0" i="0" dirty="0">
                <a:solidFill>
                  <a:srgbClr val="222222"/>
                </a:solidFill>
                <a:effectLst/>
                <a:latin typeface="Arial" panose="020B0604020202020204" pitchFamily="34" charset="0"/>
              </a:rPr>
              <a:t>, </a:t>
            </a:r>
            <a:r>
              <a:rPr lang="en-US" altLang="ko-KR" sz="2000" dirty="0">
                <a:solidFill>
                  <a:srgbClr val="222222"/>
                </a:solidFill>
                <a:latin typeface="Arial" panose="020B0604020202020204" pitchFamily="34" charset="0"/>
              </a:rPr>
              <a:t>H. D. Rico-Aniles</a:t>
            </a:r>
            <a:r>
              <a:rPr lang="en-US" altLang="ko-KR" sz="2000" baseline="30000" dirty="0">
                <a:solidFill>
                  <a:srgbClr val="222222"/>
                </a:solidFill>
                <a:latin typeface="Arial" panose="020B0604020202020204" pitchFamily="34" charset="0"/>
              </a:rPr>
              <a:t>4</a:t>
            </a:r>
            <a:endParaRPr lang="en-US" altLang="ko-KR" sz="2000" b="0" i="0" dirty="0">
              <a:solidFill>
                <a:srgbClr val="222222"/>
              </a:solidFill>
              <a:effectLst/>
              <a:latin typeface="Arial" panose="020B0604020202020204" pitchFamily="34" charset="0"/>
            </a:endParaRPr>
          </a:p>
          <a:p>
            <a:pPr algn="l"/>
            <a:endParaRPr lang="en-US" sz="2000" dirty="0"/>
          </a:p>
        </p:txBody>
      </p:sp>
      <p:sp>
        <p:nvSpPr>
          <p:cNvPr id="5" name="TextBox 4">
            <a:extLst>
              <a:ext uri="{FF2B5EF4-FFF2-40B4-BE49-F238E27FC236}">
                <a16:creationId xmlns:a16="http://schemas.microsoft.com/office/drawing/2014/main" id="{4E5F9A8F-ED8F-8347-F109-CA6A1FA30A12}"/>
              </a:ext>
            </a:extLst>
          </p:cNvPr>
          <p:cNvSpPr txBox="1"/>
          <p:nvPr/>
        </p:nvSpPr>
        <p:spPr>
          <a:xfrm>
            <a:off x="569348" y="5518972"/>
            <a:ext cx="10592562" cy="369332"/>
          </a:xfrm>
          <a:prstGeom prst="rect">
            <a:avLst/>
          </a:prstGeom>
          <a:noFill/>
        </p:spPr>
        <p:txBody>
          <a:bodyPr wrap="square">
            <a:spAutoFit/>
          </a:bodyPr>
          <a:lstStyle/>
          <a:p>
            <a:r>
              <a:rPr lang="en-US" altLang="ko-KR" sz="1800" b="0" i="0" dirty="0">
                <a:effectLst/>
                <a:latin typeface="+mj-lt"/>
              </a:rPr>
              <a:t>1. Fermi National Accelerator Laboratory </a:t>
            </a:r>
            <a:r>
              <a:rPr lang="en-US" altLang="ko-KR" sz="1800" dirty="0">
                <a:latin typeface="+mj-lt"/>
              </a:rPr>
              <a:t>2</a:t>
            </a:r>
            <a:r>
              <a:rPr lang="en-US" altLang="ko-KR" sz="1800" b="0" i="0" dirty="0">
                <a:effectLst/>
                <a:latin typeface="+mj-lt"/>
              </a:rPr>
              <a:t>. University of Chicago 3. Stanford University 4. North Central College </a:t>
            </a:r>
            <a:endParaRPr lang="ko-KR" altLang="en-US" sz="1800" dirty="0">
              <a:latin typeface="+mj-lt"/>
            </a:endParaRPr>
          </a:p>
        </p:txBody>
      </p:sp>
      <p:sp>
        <p:nvSpPr>
          <p:cNvPr id="4" name="TextBox 3">
            <a:extLst>
              <a:ext uri="{FF2B5EF4-FFF2-40B4-BE49-F238E27FC236}">
                <a16:creationId xmlns:a16="http://schemas.microsoft.com/office/drawing/2014/main" id="{E1CE934B-25A5-7738-18A6-7275659A803E}"/>
              </a:ext>
            </a:extLst>
          </p:cNvPr>
          <p:cNvSpPr txBox="1"/>
          <p:nvPr/>
        </p:nvSpPr>
        <p:spPr>
          <a:xfrm>
            <a:off x="10577845" y="6429028"/>
            <a:ext cx="1498619" cy="369332"/>
          </a:xfrm>
          <a:prstGeom prst="rect">
            <a:avLst/>
          </a:prstGeom>
          <a:noFill/>
        </p:spPr>
        <p:txBody>
          <a:bodyPr wrap="square">
            <a:spAutoFit/>
          </a:bodyPr>
          <a:lstStyle/>
          <a:p>
            <a:r>
              <a:rPr lang="en-US" dirty="0"/>
              <a:t>Slide 1 of 22</a:t>
            </a:r>
          </a:p>
        </p:txBody>
      </p:sp>
    </p:spTree>
    <p:extLst>
      <p:ext uri="{BB962C8B-B14F-4D97-AF65-F5344CB8AC3E}">
        <p14:creationId xmlns:p14="http://schemas.microsoft.com/office/powerpoint/2010/main" val="2274566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6229F-182F-3D29-9605-1068EC1CE823}"/>
              </a:ext>
            </a:extLst>
          </p:cNvPr>
          <p:cNvSpPr>
            <a:spLocks noGrp="1"/>
          </p:cNvSpPr>
          <p:nvPr>
            <p:ph type="title"/>
          </p:nvPr>
        </p:nvSpPr>
        <p:spPr>
          <a:xfrm>
            <a:off x="121832" y="103632"/>
            <a:ext cx="10515600" cy="1325563"/>
          </a:xfrm>
        </p:spPr>
        <p:txBody>
          <a:bodyPr/>
          <a:lstStyle/>
          <a:p>
            <a:r>
              <a:rPr lang="en-US" b="1" dirty="0"/>
              <a:t>Minimizing Sampling Switch Resistance </a:t>
            </a:r>
          </a:p>
        </p:txBody>
      </p:sp>
      <p:sp>
        <p:nvSpPr>
          <p:cNvPr id="4" name="AutoShape 2">
            <a:extLst>
              <a:ext uri="{FF2B5EF4-FFF2-40B4-BE49-F238E27FC236}">
                <a16:creationId xmlns:a16="http://schemas.microsoft.com/office/drawing/2014/main" id="{0D3718E6-8841-7C82-F4A0-2D68D5AF9C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a:extLst>
              <a:ext uri="{FF2B5EF4-FFF2-40B4-BE49-F238E27FC236}">
                <a16:creationId xmlns:a16="http://schemas.microsoft.com/office/drawing/2014/main" id="{2151E176-8F48-8A33-741D-FF69A1338E0A}"/>
              </a:ext>
            </a:extLst>
          </p:cNvPr>
          <p:cNvSpPr>
            <a:spLocks noChangeAspect="1" noChangeArrowheads="1"/>
          </p:cNvSpPr>
          <p:nvPr/>
        </p:nvSpPr>
        <p:spPr bwMode="auto">
          <a:xfrm>
            <a:off x="2770632" y="103632"/>
            <a:ext cx="3630168" cy="36301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diagram of a circuit&#10;&#10;Description automatically generated">
            <a:extLst>
              <a:ext uri="{FF2B5EF4-FFF2-40B4-BE49-F238E27FC236}">
                <a16:creationId xmlns:a16="http://schemas.microsoft.com/office/drawing/2014/main" id="{17DE86D9-04EE-EAD1-4402-E46890296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832" y="997744"/>
            <a:ext cx="8301036" cy="5167312"/>
          </a:xfrm>
          <a:prstGeom prst="rect">
            <a:avLst/>
          </a:prstGeom>
        </p:spPr>
      </p:pic>
      <mc:AlternateContent xmlns:mc="http://schemas.openxmlformats.org/markup-compatibility/2006" xmlns:a14="http://schemas.microsoft.com/office/drawing/2010/main">
        <mc:Choice Requires="a14">
          <p:sp>
            <p:nvSpPr>
              <p:cNvPr id="8" name="Rectangle 5">
                <a:extLst>
                  <a:ext uri="{FF2B5EF4-FFF2-40B4-BE49-F238E27FC236}">
                    <a16:creationId xmlns:a16="http://schemas.microsoft.com/office/drawing/2014/main" id="{B5BD8EED-80EB-7EE7-085B-FFF8C8700DED}"/>
                  </a:ext>
                </a:extLst>
              </p:cNvPr>
              <p:cNvSpPr>
                <a:spLocks noChangeArrowheads="1"/>
              </p:cNvSpPr>
              <p:nvPr/>
            </p:nvSpPr>
            <p:spPr bwMode="auto">
              <a:xfrm>
                <a:off x="7496683" y="2108707"/>
                <a:ext cx="4826524" cy="9455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rPr>
                  <a:t>2.5V I/O </a:t>
                </a:r>
                <a:r>
                  <a:rPr kumimoji="0" lang="en-US" altLang="en-US" sz="1800" b="0" i="0" u="none" strike="noStrike" cap="none" normalizeH="0" baseline="0" dirty="0" err="1">
                    <a:ln>
                      <a:noFill/>
                    </a:ln>
                    <a:solidFill>
                      <a:schemeClr val="tx1"/>
                    </a:solidFill>
                    <a:effectLst/>
                  </a:rPr>
                  <a:t>nMOS</a:t>
                </a:r>
                <a:r>
                  <a:rPr kumimoji="0" lang="en-US" altLang="en-US" sz="1800" b="0" i="0" u="none" strike="noStrike" cap="none" normalizeH="0" baseline="0" dirty="0">
                    <a:ln>
                      <a:noFill/>
                    </a:ln>
                    <a:solidFill>
                      <a:schemeClr val="tx1"/>
                    </a:solidFill>
                    <a:effectLst/>
                  </a:rPr>
                  <a:t> vs 1.2V core device </a:t>
                </a:r>
              </a:p>
              <a:p>
                <a:pPr marL="0" marR="0" lvl="0" indent="0" algn="l" defTabSz="914400" rtl="0" eaLnBrk="0" fontAlgn="base" latinLnBrk="0" hangingPunct="0">
                  <a:lnSpc>
                    <a:spcPct val="100000"/>
                  </a:lnSpc>
                  <a:spcBef>
                    <a:spcPct val="0"/>
                  </a:spcBef>
                  <a:spcAft>
                    <a:spcPct val="0"/>
                  </a:spcAft>
                  <a:buClrTx/>
                  <a:buSzTx/>
                  <a:buFontTx/>
                  <a:buChar char="•"/>
                  <a:tabLst/>
                </a:pPr>
                <a14:m>
                  <m:oMath xmlns:m="http://schemas.openxmlformats.org/officeDocument/2006/math">
                    <m:sSub>
                      <m:sSubPr>
                        <m:ctrlPr>
                          <a:rPr kumimoji="0" lang="en-US" altLang="en-US" sz="1800" b="0" i="1" u="none" strike="noStrike" cap="none" normalizeH="0" baseline="0" smtClean="0">
                            <a:ln>
                              <a:noFill/>
                            </a:ln>
                            <a:solidFill>
                              <a:schemeClr val="tx1"/>
                            </a:solidFill>
                            <a:effectLst/>
                            <a:latin typeface="Cambria Math" panose="02040503050406030204" pitchFamily="18" charset="0"/>
                          </a:rPr>
                        </m:ctrlPr>
                      </m:sSubPr>
                      <m:e>
                        <m:r>
                          <a:rPr kumimoji="0" lang="en-US" altLang="en-US" sz="1800" b="0" i="1" u="none" strike="noStrike" cap="none" normalizeH="0" baseline="0" smtClean="0">
                            <a:ln>
                              <a:noFill/>
                            </a:ln>
                            <a:solidFill>
                              <a:schemeClr val="tx1"/>
                            </a:solidFill>
                            <a:effectLst/>
                            <a:latin typeface="Cambria Math" panose="02040503050406030204" pitchFamily="18" charset="0"/>
                          </a:rPr>
                          <m:t>𝑡</m:t>
                        </m:r>
                      </m:e>
                      <m:sub>
                        <m:r>
                          <a:rPr kumimoji="0" lang="en-US" altLang="en-US" sz="1800" b="0" i="1" u="none" strike="noStrike" cap="none" normalizeH="0" baseline="0" smtClean="0">
                            <a:ln>
                              <a:noFill/>
                            </a:ln>
                            <a:solidFill>
                              <a:schemeClr val="tx1"/>
                            </a:solidFill>
                            <a:effectLst/>
                            <a:latin typeface="Cambria Math" panose="02040503050406030204" pitchFamily="18" charset="0"/>
                          </a:rPr>
                          <m:t>𝑜𝑓𝑓</m:t>
                        </m:r>
                      </m:sub>
                    </m:sSub>
                    <m:r>
                      <a:rPr kumimoji="0" lang="en-US" altLang="en-US" sz="1800" b="0" i="1" u="none" strike="noStrike" cap="none" normalizeH="0" baseline="0" smtClean="0">
                        <a:ln>
                          <a:noFill/>
                        </a:ln>
                        <a:solidFill>
                          <a:schemeClr val="tx1"/>
                        </a:solidFill>
                        <a:effectLst/>
                        <a:latin typeface="Cambria Math" panose="02040503050406030204" pitchFamily="18" charset="0"/>
                      </a:rPr>
                      <m:t>=</m:t>
                    </m:r>
                  </m:oMath>
                </a14:m>
                <a:r>
                  <a:rPr kumimoji="0" lang="en-US" altLang="en-US" sz="1800" b="0" i="0" u="none" strike="noStrike" cap="none" normalizeH="0" baseline="0" dirty="0">
                    <a:ln>
                      <a:noFill/>
                    </a:ln>
                    <a:solidFill>
                      <a:schemeClr val="tx1"/>
                    </a:solidFill>
                    <a:effectLst/>
                  </a:rPr>
                  <a:t> 15ps (BC) - 22ps (WC) </a:t>
                </a:r>
              </a:p>
            </p:txBody>
          </p:sp>
        </mc:Choice>
        <mc:Fallback xmlns="">
          <p:sp>
            <p:nvSpPr>
              <p:cNvPr id="8" name="Rectangle 5">
                <a:extLst>
                  <a:ext uri="{FF2B5EF4-FFF2-40B4-BE49-F238E27FC236}">
                    <a16:creationId xmlns:a16="http://schemas.microsoft.com/office/drawing/2014/main" id="{B5BD8EED-80EB-7EE7-085B-FFF8C8700DED}"/>
                  </a:ext>
                </a:extLst>
              </p:cNvPr>
              <p:cNvSpPr>
                <a:spLocks noRot="1" noChangeAspect="1" noMove="1" noResize="1" noEditPoints="1" noAdjustHandles="1" noChangeArrowheads="1" noChangeShapeType="1" noTextEdit="1"/>
              </p:cNvSpPr>
              <p:nvPr/>
            </p:nvSpPr>
            <p:spPr bwMode="auto">
              <a:xfrm>
                <a:off x="7496683" y="2108707"/>
                <a:ext cx="4826524" cy="945580"/>
              </a:xfrm>
              <a:prstGeom prst="rect">
                <a:avLst/>
              </a:prstGeom>
              <a:blipFill>
                <a:blip r:embed="rId4"/>
                <a:stretch>
                  <a:fillRect l="-1136" b="-903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 name="TextBox 2">
            <a:extLst>
              <a:ext uri="{FF2B5EF4-FFF2-40B4-BE49-F238E27FC236}">
                <a16:creationId xmlns:a16="http://schemas.microsoft.com/office/drawing/2014/main" id="{BD22B2F0-A821-96D6-38E2-6F3C1187965D}"/>
              </a:ext>
            </a:extLst>
          </p:cNvPr>
          <p:cNvSpPr txBox="1"/>
          <p:nvPr/>
        </p:nvSpPr>
        <p:spPr>
          <a:xfrm>
            <a:off x="7496683" y="5035845"/>
            <a:ext cx="4983071" cy="1200329"/>
          </a:xfrm>
          <a:prstGeom prst="rect">
            <a:avLst/>
          </a:prstGeom>
          <a:noFill/>
        </p:spPr>
        <p:txBody>
          <a:bodyPr wrap="square" rtlCol="0">
            <a:spAutoFit/>
          </a:bodyPr>
          <a:lstStyle/>
          <a:p>
            <a:r>
              <a:rPr lang="en-US" sz="2400" dirty="0"/>
              <a:t>We use a voltage level shifter to minimize switch resistance while keeping its gate voltage high.</a:t>
            </a:r>
          </a:p>
        </p:txBody>
      </p:sp>
      <p:sp>
        <p:nvSpPr>
          <p:cNvPr id="6" name="TextBox 5">
            <a:extLst>
              <a:ext uri="{FF2B5EF4-FFF2-40B4-BE49-F238E27FC236}">
                <a16:creationId xmlns:a16="http://schemas.microsoft.com/office/drawing/2014/main" id="{713AE777-4552-4911-31FE-E13F41A90A22}"/>
              </a:ext>
            </a:extLst>
          </p:cNvPr>
          <p:cNvSpPr txBox="1"/>
          <p:nvPr/>
        </p:nvSpPr>
        <p:spPr>
          <a:xfrm>
            <a:off x="10696503" y="6488668"/>
            <a:ext cx="1495497" cy="369332"/>
          </a:xfrm>
          <a:prstGeom prst="rect">
            <a:avLst/>
          </a:prstGeom>
          <a:noFill/>
        </p:spPr>
        <p:txBody>
          <a:bodyPr wrap="square">
            <a:spAutoFit/>
          </a:bodyPr>
          <a:lstStyle/>
          <a:p>
            <a:r>
              <a:rPr lang="en-US" dirty="0"/>
              <a:t>Slide 10 of 22</a:t>
            </a:r>
          </a:p>
        </p:txBody>
      </p:sp>
    </p:spTree>
    <p:extLst>
      <p:ext uri="{BB962C8B-B14F-4D97-AF65-F5344CB8AC3E}">
        <p14:creationId xmlns:p14="http://schemas.microsoft.com/office/powerpoint/2010/main" val="3438646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E41FF-ED5D-4C12-7115-1EC71873BF40}"/>
              </a:ext>
            </a:extLst>
          </p:cNvPr>
          <p:cNvSpPr>
            <a:spLocks noGrp="1"/>
          </p:cNvSpPr>
          <p:nvPr>
            <p:ph type="title"/>
          </p:nvPr>
        </p:nvSpPr>
        <p:spPr>
          <a:xfrm>
            <a:off x="126947" y="-195445"/>
            <a:ext cx="10515600" cy="1853664"/>
          </a:xfrm>
        </p:spPr>
        <p:txBody>
          <a:bodyPr vert="horz" lIns="91440" tIns="45720" rIns="91440" bIns="45720" rtlCol="0" anchor="ctr">
            <a:normAutofit/>
          </a:bodyPr>
          <a:lstStyle/>
          <a:p>
            <a:r>
              <a:rPr lang="en-US" sz="3600" b="1" kern="1200" dirty="0">
                <a:solidFill>
                  <a:schemeClr val="tx1"/>
                </a:solidFill>
                <a:latin typeface="+mj-lt"/>
                <a:ea typeface="+mj-ea"/>
                <a:cs typeface="+mj-cs"/>
              </a:rPr>
              <a:t>Discriminator – Triggering for the Fast SCA Banks</a:t>
            </a:r>
          </a:p>
        </p:txBody>
      </p:sp>
      <p:pic>
        <p:nvPicPr>
          <p:cNvPr id="5" name="그림 8">
            <a:extLst>
              <a:ext uri="{FF2B5EF4-FFF2-40B4-BE49-F238E27FC236}">
                <a16:creationId xmlns:a16="http://schemas.microsoft.com/office/drawing/2014/main" id="{0CC2A6F5-89A4-E7A3-D2C4-866009815557}"/>
              </a:ext>
            </a:extLst>
          </p:cNvPr>
          <p:cNvPicPr>
            <a:picLocks noChangeAspect="1"/>
          </p:cNvPicPr>
          <p:nvPr/>
        </p:nvPicPr>
        <p:blipFill>
          <a:blip r:embed="rId3"/>
          <a:srcRect r="13481" b="1"/>
          <a:stretch>
            <a:fillRect/>
          </a:stretch>
        </p:blipFill>
        <p:spPr>
          <a:xfrm>
            <a:off x="7422949" y="1658219"/>
            <a:ext cx="3895279" cy="2611268"/>
          </a:xfrm>
          <a:prstGeom prst="rect">
            <a:avLst/>
          </a:prstGeom>
          <a:ln>
            <a:solidFill>
              <a:schemeClr val="tx1"/>
            </a:solidFill>
          </a:ln>
        </p:spPr>
      </p:pic>
      <p:sp>
        <p:nvSpPr>
          <p:cNvPr id="7" name="TextBox 6">
            <a:extLst>
              <a:ext uri="{FF2B5EF4-FFF2-40B4-BE49-F238E27FC236}">
                <a16:creationId xmlns:a16="http://schemas.microsoft.com/office/drawing/2014/main" id="{A6D64096-3C1A-CF1D-A0DB-26DA2D65112B}"/>
              </a:ext>
            </a:extLst>
          </p:cNvPr>
          <p:cNvSpPr txBox="1"/>
          <p:nvPr/>
        </p:nvSpPr>
        <p:spPr>
          <a:xfrm>
            <a:off x="10757463" y="6488668"/>
            <a:ext cx="1495497" cy="369332"/>
          </a:xfrm>
          <a:prstGeom prst="rect">
            <a:avLst/>
          </a:prstGeom>
          <a:noFill/>
        </p:spPr>
        <p:txBody>
          <a:bodyPr wrap="square">
            <a:spAutoFit/>
          </a:bodyPr>
          <a:lstStyle/>
          <a:p>
            <a:r>
              <a:rPr lang="en-US" dirty="0"/>
              <a:t>Slide 11 of 22</a:t>
            </a:r>
          </a:p>
        </p:txBody>
      </p:sp>
      <p:pic>
        <p:nvPicPr>
          <p:cNvPr id="1026" name="Picture 2">
            <a:extLst>
              <a:ext uri="{FF2B5EF4-FFF2-40B4-BE49-F238E27FC236}">
                <a16:creationId xmlns:a16="http://schemas.microsoft.com/office/drawing/2014/main" id="{E510CE9A-88E7-F890-3D96-D17B99DB58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630" y="1006874"/>
            <a:ext cx="6475436" cy="52163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62FA4ED-8C25-D38D-B663-43B5E5359623}"/>
              </a:ext>
            </a:extLst>
          </p:cNvPr>
          <p:cNvSpPr txBox="1"/>
          <p:nvPr/>
        </p:nvSpPr>
        <p:spPr>
          <a:xfrm>
            <a:off x="562863" y="6223197"/>
            <a:ext cx="8631209" cy="461665"/>
          </a:xfrm>
          <a:prstGeom prst="rect">
            <a:avLst/>
          </a:prstGeom>
          <a:noFill/>
        </p:spPr>
        <p:txBody>
          <a:bodyPr wrap="none" rtlCol="0">
            <a:spAutoFit/>
          </a:bodyPr>
          <a:lstStyle/>
          <a:p>
            <a:r>
              <a:rPr lang="en-US" sz="2400" b="1" dirty="0"/>
              <a:t>One discriminator per channel – flips to trigger fast SCA bank</a:t>
            </a:r>
          </a:p>
        </p:txBody>
      </p:sp>
      <p:sp>
        <p:nvSpPr>
          <p:cNvPr id="8" name="TextBox 7">
            <a:extLst>
              <a:ext uri="{FF2B5EF4-FFF2-40B4-BE49-F238E27FC236}">
                <a16:creationId xmlns:a16="http://schemas.microsoft.com/office/drawing/2014/main" id="{B3B2BD67-41AC-9C8D-2FC8-2C6541D458BA}"/>
              </a:ext>
            </a:extLst>
          </p:cNvPr>
          <p:cNvSpPr txBox="1"/>
          <p:nvPr/>
        </p:nvSpPr>
        <p:spPr>
          <a:xfrm>
            <a:off x="6696661" y="4599616"/>
            <a:ext cx="5347854" cy="1200329"/>
          </a:xfrm>
          <a:prstGeom prst="rect">
            <a:avLst/>
          </a:prstGeom>
          <a:noFill/>
        </p:spPr>
        <p:txBody>
          <a:bodyPr wrap="square">
            <a:spAutoFit/>
          </a:bodyPr>
          <a:lstStyle/>
          <a:p>
            <a:r>
              <a:rPr lang="en-US" dirty="0"/>
              <a:t>Rising‐edge delay is a consistent ~180 </a:t>
            </a:r>
            <a:r>
              <a:rPr lang="en-US" dirty="0" err="1"/>
              <a:t>ps</a:t>
            </a:r>
            <a:r>
              <a:rPr lang="en-US" dirty="0"/>
              <a:t> with &lt;15 </a:t>
            </a:r>
            <a:r>
              <a:rPr lang="en-US" dirty="0" err="1"/>
              <a:t>ps</a:t>
            </a:r>
            <a:r>
              <a:rPr lang="en-US" dirty="0"/>
              <a:t> spread, while falling‐edge delay improves from ~310 </a:t>
            </a:r>
            <a:r>
              <a:rPr lang="en-US" dirty="0" err="1"/>
              <a:t>ps</a:t>
            </a:r>
            <a:r>
              <a:rPr lang="en-US" dirty="0"/>
              <a:t> down to ~165 </a:t>
            </a:r>
            <a:r>
              <a:rPr lang="en-US" dirty="0" err="1"/>
              <a:t>ps</a:t>
            </a:r>
            <a:r>
              <a:rPr lang="en-US" dirty="0"/>
              <a:t> as </a:t>
            </a:r>
            <a:r>
              <a:rPr lang="en-US" dirty="0" err="1"/>
              <a:t>Vped</a:t>
            </a:r>
            <a:r>
              <a:rPr lang="en-US" dirty="0"/>
              <a:t> rises, also with ≤15 </a:t>
            </a:r>
            <a:r>
              <a:rPr lang="en-US" dirty="0" err="1"/>
              <a:t>ps</a:t>
            </a:r>
            <a:r>
              <a:rPr lang="en-US" dirty="0"/>
              <a:t> variation</a:t>
            </a:r>
          </a:p>
        </p:txBody>
      </p:sp>
    </p:spTree>
    <p:extLst>
      <p:ext uri="{BB962C8B-B14F-4D97-AF65-F5344CB8AC3E}">
        <p14:creationId xmlns:p14="http://schemas.microsoft.com/office/powerpoint/2010/main" val="308040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DF6F5-A7F1-17CD-5786-6E25F36166F6}"/>
              </a:ext>
            </a:extLst>
          </p:cNvPr>
          <p:cNvSpPr>
            <a:spLocks noGrp="1"/>
          </p:cNvSpPr>
          <p:nvPr>
            <p:ph type="title"/>
          </p:nvPr>
        </p:nvSpPr>
        <p:spPr>
          <a:xfrm>
            <a:off x="536448" y="230912"/>
            <a:ext cx="10515600" cy="1325563"/>
          </a:xfrm>
        </p:spPr>
        <p:txBody>
          <a:bodyPr/>
          <a:lstStyle/>
          <a:p>
            <a:r>
              <a:rPr lang="en-US" b="1" dirty="0"/>
              <a:t>Main Signal Path Bandwidth</a:t>
            </a:r>
          </a:p>
        </p:txBody>
      </p:sp>
      <p:sp>
        <p:nvSpPr>
          <p:cNvPr id="6" name="TextBox 5">
            <a:extLst>
              <a:ext uri="{FF2B5EF4-FFF2-40B4-BE49-F238E27FC236}">
                <a16:creationId xmlns:a16="http://schemas.microsoft.com/office/drawing/2014/main" id="{71E01939-19B6-1295-8247-87F723EE638C}"/>
              </a:ext>
            </a:extLst>
          </p:cNvPr>
          <p:cNvSpPr txBox="1"/>
          <p:nvPr/>
        </p:nvSpPr>
        <p:spPr>
          <a:xfrm>
            <a:off x="536448" y="5147713"/>
            <a:ext cx="5644896" cy="1477328"/>
          </a:xfrm>
          <a:prstGeom prst="rect">
            <a:avLst/>
          </a:prstGeom>
          <a:noFill/>
        </p:spPr>
        <p:txBody>
          <a:bodyPr wrap="square" rtlCol="0">
            <a:spAutoFit/>
          </a:bodyPr>
          <a:lstStyle/>
          <a:p>
            <a:pPr marL="285750" indent="-285750">
              <a:buFont typeface="Arial" panose="020B0604020202020204" pitchFamily="34" charset="0"/>
              <a:buChar char="•"/>
            </a:pPr>
            <a:r>
              <a:rPr lang="en-US" dirty="0"/>
              <a:t>C1, C3, R2, L1 are components placed on board for capacitive coupling.L2 and C2 are the parasitic inductance and the capacitance of the wire bond and ESD combined</a:t>
            </a:r>
          </a:p>
          <a:p>
            <a:pPr marL="285750" indent="-285750">
              <a:buFont typeface="Arial" panose="020B0604020202020204" pitchFamily="34" charset="0"/>
              <a:buChar char="•"/>
            </a:pPr>
            <a:r>
              <a:rPr lang="en-US" dirty="0"/>
              <a:t>Pedestal Voltages are controlled by the FPGA</a:t>
            </a:r>
          </a:p>
        </p:txBody>
      </p:sp>
      <p:sp>
        <p:nvSpPr>
          <p:cNvPr id="7" name="TextBox 6">
            <a:extLst>
              <a:ext uri="{FF2B5EF4-FFF2-40B4-BE49-F238E27FC236}">
                <a16:creationId xmlns:a16="http://schemas.microsoft.com/office/drawing/2014/main" id="{0E55CDE8-93E4-F2FA-A127-E3C4B1E8B0AF}"/>
              </a:ext>
            </a:extLst>
          </p:cNvPr>
          <p:cNvSpPr txBox="1"/>
          <p:nvPr/>
        </p:nvSpPr>
        <p:spPr>
          <a:xfrm>
            <a:off x="7882986" y="4757183"/>
            <a:ext cx="3836948" cy="1200329"/>
          </a:xfrm>
          <a:prstGeom prst="rect">
            <a:avLst/>
          </a:prstGeom>
          <a:noFill/>
        </p:spPr>
        <p:txBody>
          <a:bodyPr wrap="none" rtlCol="0">
            <a:spAutoFit/>
          </a:bodyPr>
          <a:lstStyle/>
          <a:p>
            <a:r>
              <a:rPr lang="en-US" b="1" dirty="0"/>
              <a:t>Key Specs:</a:t>
            </a:r>
          </a:p>
          <a:p>
            <a:pPr marL="285750" indent="-285750">
              <a:buFont typeface="Arial" panose="020B0604020202020204" pitchFamily="34" charset="0"/>
              <a:buChar char="•"/>
            </a:pPr>
            <a:r>
              <a:rPr lang="en-US" dirty="0"/>
              <a:t>Source Follower Bandwidth 5 GHz</a:t>
            </a:r>
          </a:p>
          <a:p>
            <a:pPr marL="285750" indent="-285750">
              <a:buFont typeface="Arial" panose="020B0604020202020204" pitchFamily="34" charset="0"/>
              <a:buChar char="•"/>
            </a:pPr>
            <a:r>
              <a:rPr lang="en-US" b="1" dirty="0"/>
              <a:t>Wire-bond Bandwidth 4 GHz</a:t>
            </a:r>
          </a:p>
          <a:p>
            <a:pPr marL="285750" indent="-285750">
              <a:buFont typeface="Arial" panose="020B0604020202020204" pitchFamily="34" charset="0"/>
              <a:buChar char="•"/>
            </a:pPr>
            <a:r>
              <a:rPr lang="en-US" dirty="0"/>
              <a:t>Slow Bank Bandwidth 2 GHz</a:t>
            </a:r>
          </a:p>
        </p:txBody>
      </p:sp>
      <p:pic>
        <p:nvPicPr>
          <p:cNvPr id="9" name="Picture 8" descr="A diagram of a computer network&#10;&#10;Description automatically generated">
            <a:extLst>
              <a:ext uri="{FF2B5EF4-FFF2-40B4-BE49-F238E27FC236}">
                <a16:creationId xmlns:a16="http://schemas.microsoft.com/office/drawing/2014/main" id="{FA1F2362-BE24-7C4F-6D38-455DE46C2A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5264" y="365953"/>
            <a:ext cx="3189042" cy="4009614"/>
          </a:xfrm>
          <a:prstGeom prst="rect">
            <a:avLst/>
          </a:prstGeom>
          <a:ln>
            <a:solidFill>
              <a:schemeClr val="tx1"/>
            </a:solidFill>
          </a:ln>
        </p:spPr>
      </p:pic>
      <p:grpSp>
        <p:nvGrpSpPr>
          <p:cNvPr id="11" name="Group 10">
            <a:extLst>
              <a:ext uri="{FF2B5EF4-FFF2-40B4-BE49-F238E27FC236}">
                <a16:creationId xmlns:a16="http://schemas.microsoft.com/office/drawing/2014/main" id="{9583D300-6E9A-6ED1-7161-4CBE309CD66C}"/>
              </a:ext>
            </a:extLst>
          </p:cNvPr>
          <p:cNvGrpSpPr/>
          <p:nvPr/>
        </p:nvGrpSpPr>
        <p:grpSpPr>
          <a:xfrm>
            <a:off x="306966" y="1256094"/>
            <a:ext cx="5717641" cy="3878796"/>
            <a:chOff x="698598" y="935613"/>
            <a:chExt cx="5717641" cy="3878796"/>
          </a:xfrm>
        </p:grpSpPr>
        <p:pic>
          <p:nvPicPr>
            <p:cNvPr id="8" name="그림 5" descr="텍스트, 도표, 폰트, 스크린샷이(가) 표시된 사진&#10;&#10;자동 생성된 설명">
              <a:extLst>
                <a:ext uri="{FF2B5EF4-FFF2-40B4-BE49-F238E27FC236}">
                  <a16:creationId xmlns:a16="http://schemas.microsoft.com/office/drawing/2014/main" id="{A38501B6-B58D-B7DA-A945-985C69ECA1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598" y="1517316"/>
              <a:ext cx="5717641" cy="3297093"/>
            </a:xfrm>
            <a:prstGeom prst="rect">
              <a:avLst/>
            </a:prstGeom>
          </p:spPr>
        </p:pic>
        <p:sp>
          <p:nvSpPr>
            <p:cNvPr id="3" name="직사각형 11">
              <a:extLst>
                <a:ext uri="{FF2B5EF4-FFF2-40B4-BE49-F238E27FC236}">
                  <a16:creationId xmlns:a16="http://schemas.microsoft.com/office/drawing/2014/main" id="{F2107D06-6C4D-0869-11B3-E8F69D951C1B}"/>
                </a:ext>
              </a:extLst>
            </p:cNvPr>
            <p:cNvSpPr/>
            <p:nvPr/>
          </p:nvSpPr>
          <p:spPr>
            <a:xfrm>
              <a:off x="1976582" y="1540768"/>
              <a:ext cx="1415772" cy="3058941"/>
            </a:xfrm>
            <a:prstGeom prst="rect">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13">
              <a:extLst>
                <a:ext uri="{FF2B5EF4-FFF2-40B4-BE49-F238E27FC236}">
                  <a16:creationId xmlns:a16="http://schemas.microsoft.com/office/drawing/2014/main" id="{F9A0D914-FFB8-87FE-81AD-AFF059C1CB23}"/>
                </a:ext>
              </a:extLst>
            </p:cNvPr>
            <p:cNvSpPr/>
            <p:nvPr/>
          </p:nvSpPr>
          <p:spPr>
            <a:xfrm>
              <a:off x="3452974" y="1540768"/>
              <a:ext cx="2207930" cy="2633363"/>
            </a:xfrm>
            <a:prstGeom prst="rect">
              <a:avLst/>
            </a:prstGeom>
            <a:noFill/>
            <a:ln>
              <a:solidFill>
                <a:schemeClr val="accent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Box 4">
              <a:extLst>
                <a:ext uri="{FF2B5EF4-FFF2-40B4-BE49-F238E27FC236}">
                  <a16:creationId xmlns:a16="http://schemas.microsoft.com/office/drawing/2014/main" id="{6CFDB6C6-F6E7-C732-3A71-FD978D7C33D2}"/>
                </a:ext>
              </a:extLst>
            </p:cNvPr>
            <p:cNvSpPr txBox="1"/>
            <p:nvPr/>
          </p:nvSpPr>
          <p:spPr>
            <a:xfrm>
              <a:off x="982575" y="1184012"/>
              <a:ext cx="2630165" cy="369332"/>
            </a:xfrm>
            <a:prstGeom prst="rect">
              <a:avLst/>
            </a:prstGeom>
            <a:noFill/>
          </p:spPr>
          <p:txBody>
            <a:bodyPr wrap="square" rtlCol="0">
              <a:spAutoFit/>
            </a:bodyPr>
            <a:lstStyle/>
            <a:p>
              <a:r>
                <a:rPr lang="en-US" altLang="ko-KR" dirty="0">
                  <a:solidFill>
                    <a:srgbClr val="FF0000"/>
                  </a:solidFill>
                </a:rPr>
                <a:t>Onboard Components</a:t>
              </a:r>
              <a:endParaRPr lang="ko-KR" altLang="en-US" dirty="0">
                <a:solidFill>
                  <a:srgbClr val="FF0000"/>
                </a:solidFill>
              </a:endParaRPr>
            </a:p>
          </p:txBody>
        </p:sp>
        <p:sp>
          <p:nvSpPr>
            <p:cNvPr id="10" name="TextBox 9">
              <a:extLst>
                <a:ext uri="{FF2B5EF4-FFF2-40B4-BE49-F238E27FC236}">
                  <a16:creationId xmlns:a16="http://schemas.microsoft.com/office/drawing/2014/main" id="{9FE4B696-B1C1-828A-DCB5-7BB948F50DD4}"/>
                </a:ext>
              </a:extLst>
            </p:cNvPr>
            <p:cNvSpPr txBox="1"/>
            <p:nvPr/>
          </p:nvSpPr>
          <p:spPr>
            <a:xfrm>
              <a:off x="3452974" y="935613"/>
              <a:ext cx="2630165" cy="646331"/>
            </a:xfrm>
            <a:prstGeom prst="rect">
              <a:avLst/>
            </a:prstGeom>
            <a:noFill/>
          </p:spPr>
          <p:txBody>
            <a:bodyPr wrap="square" rtlCol="0">
              <a:spAutoFit/>
            </a:bodyPr>
            <a:lstStyle/>
            <a:p>
              <a:r>
                <a:rPr lang="en-US" altLang="ko-KR" dirty="0">
                  <a:solidFill>
                    <a:schemeClr val="accent3"/>
                  </a:solidFill>
                </a:rPr>
                <a:t>Equiv. of</a:t>
              </a:r>
            </a:p>
            <a:p>
              <a:r>
                <a:rPr lang="en-US" altLang="ko-KR" dirty="0">
                  <a:solidFill>
                    <a:schemeClr val="accent3"/>
                  </a:solidFill>
                </a:rPr>
                <a:t>Wire Bond + Pad + ESD</a:t>
              </a:r>
              <a:endParaRPr lang="ko-KR" altLang="en-US" dirty="0">
                <a:solidFill>
                  <a:schemeClr val="accent3"/>
                </a:solidFill>
              </a:endParaRPr>
            </a:p>
          </p:txBody>
        </p:sp>
      </p:grpSp>
      <p:sp>
        <p:nvSpPr>
          <p:cNvPr id="12" name="TextBox 11">
            <a:extLst>
              <a:ext uri="{FF2B5EF4-FFF2-40B4-BE49-F238E27FC236}">
                <a16:creationId xmlns:a16="http://schemas.microsoft.com/office/drawing/2014/main" id="{CEB3B624-9E7C-BDFE-B93A-30B87DF7F19F}"/>
              </a:ext>
            </a:extLst>
          </p:cNvPr>
          <p:cNvSpPr txBox="1"/>
          <p:nvPr/>
        </p:nvSpPr>
        <p:spPr>
          <a:xfrm flipH="1">
            <a:off x="7631286" y="4375567"/>
            <a:ext cx="4340348" cy="369332"/>
          </a:xfrm>
          <a:prstGeom prst="rect">
            <a:avLst/>
          </a:prstGeom>
          <a:noFill/>
        </p:spPr>
        <p:txBody>
          <a:bodyPr wrap="square" rtlCol="0">
            <a:spAutoFit/>
          </a:bodyPr>
          <a:lstStyle/>
          <a:p>
            <a:pPr algn="ctr"/>
            <a:r>
              <a:rPr lang="en-US" dirty="0"/>
              <a:t>Input Source Follower</a:t>
            </a:r>
          </a:p>
        </p:txBody>
      </p:sp>
      <p:sp>
        <p:nvSpPr>
          <p:cNvPr id="13" name="TextBox 12">
            <a:extLst>
              <a:ext uri="{FF2B5EF4-FFF2-40B4-BE49-F238E27FC236}">
                <a16:creationId xmlns:a16="http://schemas.microsoft.com/office/drawing/2014/main" id="{E26D88E4-796C-7C02-BDF8-FBA99493B1EC}"/>
              </a:ext>
            </a:extLst>
          </p:cNvPr>
          <p:cNvSpPr txBox="1"/>
          <p:nvPr/>
        </p:nvSpPr>
        <p:spPr>
          <a:xfrm>
            <a:off x="10757463" y="6488668"/>
            <a:ext cx="1495497" cy="369332"/>
          </a:xfrm>
          <a:prstGeom prst="rect">
            <a:avLst/>
          </a:prstGeom>
          <a:noFill/>
        </p:spPr>
        <p:txBody>
          <a:bodyPr wrap="square">
            <a:spAutoFit/>
          </a:bodyPr>
          <a:lstStyle/>
          <a:p>
            <a:r>
              <a:rPr lang="en-US" dirty="0"/>
              <a:t>Slide 12 of 22</a:t>
            </a:r>
          </a:p>
        </p:txBody>
      </p:sp>
      <p:sp>
        <p:nvSpPr>
          <p:cNvPr id="14" name="TextBox 13">
            <a:extLst>
              <a:ext uri="{FF2B5EF4-FFF2-40B4-BE49-F238E27FC236}">
                <a16:creationId xmlns:a16="http://schemas.microsoft.com/office/drawing/2014/main" id="{3D9CE636-1C09-C3AA-9DD8-CDAE3F5C49AE}"/>
              </a:ext>
            </a:extLst>
          </p:cNvPr>
          <p:cNvSpPr txBox="1"/>
          <p:nvPr/>
        </p:nvSpPr>
        <p:spPr>
          <a:xfrm>
            <a:off x="6189506" y="5886377"/>
            <a:ext cx="5782128" cy="830997"/>
          </a:xfrm>
          <a:prstGeom prst="rect">
            <a:avLst/>
          </a:prstGeom>
          <a:noFill/>
        </p:spPr>
        <p:txBody>
          <a:bodyPr wrap="square" rtlCol="0">
            <a:spAutoFit/>
          </a:bodyPr>
          <a:lstStyle/>
          <a:p>
            <a:r>
              <a:rPr lang="en-US" sz="2400" b="1" dirty="0"/>
              <a:t>Overall bandwidth constrained by Wire- bonding: 4 GHz</a:t>
            </a:r>
          </a:p>
        </p:txBody>
      </p:sp>
    </p:spTree>
    <p:extLst>
      <p:ext uri="{BB962C8B-B14F-4D97-AF65-F5344CB8AC3E}">
        <p14:creationId xmlns:p14="http://schemas.microsoft.com/office/powerpoint/2010/main" val="2766874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22E75-A0A4-2173-3202-FC0FB422183D}"/>
              </a:ext>
            </a:extLst>
          </p:cNvPr>
          <p:cNvSpPr>
            <a:spLocks noGrp="1"/>
          </p:cNvSpPr>
          <p:nvPr>
            <p:ph type="title"/>
          </p:nvPr>
        </p:nvSpPr>
        <p:spPr>
          <a:xfrm>
            <a:off x="354072" y="208939"/>
            <a:ext cx="10515600" cy="1325563"/>
          </a:xfrm>
        </p:spPr>
        <p:txBody>
          <a:bodyPr/>
          <a:lstStyle/>
          <a:p>
            <a:r>
              <a:rPr lang="en-US" b="1" dirty="0"/>
              <a:t>Signal Path performance</a:t>
            </a:r>
          </a:p>
        </p:txBody>
      </p:sp>
      <p:sp>
        <p:nvSpPr>
          <p:cNvPr id="5" name="AutoShape 4">
            <a:extLst>
              <a:ext uri="{FF2B5EF4-FFF2-40B4-BE49-F238E27FC236}">
                <a16:creationId xmlns:a16="http://schemas.microsoft.com/office/drawing/2014/main" id="{F06ABDB6-E3D6-85F5-81BF-7BAB5941A06D}"/>
              </a:ext>
            </a:extLst>
          </p:cNvPr>
          <p:cNvSpPr>
            <a:spLocks noChangeAspect="1" noChangeArrowheads="1"/>
          </p:cNvSpPr>
          <p:nvPr/>
        </p:nvSpPr>
        <p:spPr bwMode="auto">
          <a:xfrm>
            <a:off x="5890512" y="437388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graph of a voltage&#10;&#10;Description automatically generated with medium confidence">
            <a:extLst>
              <a:ext uri="{FF2B5EF4-FFF2-40B4-BE49-F238E27FC236}">
                <a16:creationId xmlns:a16="http://schemas.microsoft.com/office/drawing/2014/main" id="{F01984E1-437A-4F47-D08F-E05155A7FD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072" y="2190874"/>
            <a:ext cx="5536440" cy="3512365"/>
          </a:xfrm>
          <a:prstGeom prst="rect">
            <a:avLst/>
          </a:prstGeom>
        </p:spPr>
      </p:pic>
      <p:pic>
        <p:nvPicPr>
          <p:cNvPr id="9" name="Picture 8">
            <a:extLst>
              <a:ext uri="{FF2B5EF4-FFF2-40B4-BE49-F238E27FC236}">
                <a16:creationId xmlns:a16="http://schemas.microsoft.com/office/drawing/2014/main" id="{D2AF5ABC-91C3-30CA-7EFD-912A67B3B553}"/>
              </a:ext>
            </a:extLst>
          </p:cNvPr>
          <p:cNvPicPr>
            <a:picLocks noChangeAspect="1"/>
          </p:cNvPicPr>
          <p:nvPr/>
        </p:nvPicPr>
        <p:blipFill>
          <a:blip r:embed="rId4"/>
          <a:stretch>
            <a:fillRect/>
          </a:stretch>
        </p:blipFill>
        <p:spPr>
          <a:xfrm>
            <a:off x="3405738" y="4678680"/>
            <a:ext cx="1961316" cy="517074"/>
          </a:xfrm>
          <a:prstGeom prst="rect">
            <a:avLst/>
          </a:prstGeom>
        </p:spPr>
      </p:pic>
      <p:pic>
        <p:nvPicPr>
          <p:cNvPr id="14" name="Picture 13">
            <a:extLst>
              <a:ext uri="{FF2B5EF4-FFF2-40B4-BE49-F238E27FC236}">
                <a16:creationId xmlns:a16="http://schemas.microsoft.com/office/drawing/2014/main" id="{36EED2A6-537E-2051-6892-EE872D007E32}"/>
              </a:ext>
            </a:extLst>
          </p:cNvPr>
          <p:cNvPicPr>
            <a:picLocks noChangeAspect="1"/>
          </p:cNvPicPr>
          <p:nvPr/>
        </p:nvPicPr>
        <p:blipFill>
          <a:blip r:embed="rId5"/>
          <a:stretch>
            <a:fillRect/>
          </a:stretch>
        </p:blipFill>
        <p:spPr>
          <a:xfrm>
            <a:off x="6169152" y="2325625"/>
            <a:ext cx="5777919" cy="3242864"/>
          </a:xfrm>
          <a:prstGeom prst="rect">
            <a:avLst/>
          </a:prstGeom>
        </p:spPr>
      </p:pic>
      <p:cxnSp>
        <p:nvCxnSpPr>
          <p:cNvPr id="15" name="Straight Connector 14">
            <a:extLst>
              <a:ext uri="{FF2B5EF4-FFF2-40B4-BE49-F238E27FC236}">
                <a16:creationId xmlns:a16="http://schemas.microsoft.com/office/drawing/2014/main" id="{9032D693-97E6-E6D7-E9B6-45500DB512B9}"/>
              </a:ext>
            </a:extLst>
          </p:cNvPr>
          <p:cNvCxnSpPr>
            <a:cxnSpLocks/>
          </p:cNvCxnSpPr>
          <p:nvPr/>
        </p:nvCxnSpPr>
        <p:spPr>
          <a:xfrm>
            <a:off x="6751608" y="4071668"/>
            <a:ext cx="444064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345962-4EB3-59E6-E207-6632A602BCA7}"/>
              </a:ext>
            </a:extLst>
          </p:cNvPr>
          <p:cNvCxnSpPr>
            <a:cxnSpLocks/>
          </p:cNvCxnSpPr>
          <p:nvPr/>
        </p:nvCxnSpPr>
        <p:spPr>
          <a:xfrm>
            <a:off x="11192256" y="4071668"/>
            <a:ext cx="0" cy="118897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8865C51-5EFD-A60F-22E0-9100CF51A506}"/>
              </a:ext>
            </a:extLst>
          </p:cNvPr>
          <p:cNvSpPr txBox="1"/>
          <p:nvPr/>
        </p:nvSpPr>
        <p:spPr>
          <a:xfrm>
            <a:off x="6169152" y="1673728"/>
            <a:ext cx="6022758" cy="461665"/>
          </a:xfrm>
          <a:prstGeom prst="rect">
            <a:avLst/>
          </a:prstGeom>
          <a:noFill/>
        </p:spPr>
        <p:txBody>
          <a:bodyPr wrap="square" rtlCol="0">
            <a:spAutoFit/>
          </a:bodyPr>
          <a:lstStyle/>
          <a:p>
            <a:r>
              <a:rPr lang="en-US" sz="2400" dirty="0"/>
              <a:t> AC Sweep (100 MHz – 10 GHz) – Input Buffer</a:t>
            </a:r>
          </a:p>
        </p:txBody>
      </p:sp>
      <p:sp>
        <p:nvSpPr>
          <p:cNvPr id="18" name="TextBox 17">
            <a:extLst>
              <a:ext uri="{FF2B5EF4-FFF2-40B4-BE49-F238E27FC236}">
                <a16:creationId xmlns:a16="http://schemas.microsoft.com/office/drawing/2014/main" id="{A6B2C25A-5D48-980F-B066-0E45A2D0B451}"/>
              </a:ext>
            </a:extLst>
          </p:cNvPr>
          <p:cNvSpPr txBox="1"/>
          <p:nvPr/>
        </p:nvSpPr>
        <p:spPr>
          <a:xfrm>
            <a:off x="1924659" y="1680495"/>
            <a:ext cx="2962158" cy="461665"/>
          </a:xfrm>
          <a:prstGeom prst="rect">
            <a:avLst/>
          </a:prstGeom>
          <a:noFill/>
        </p:spPr>
        <p:txBody>
          <a:bodyPr wrap="none" rtlCol="0">
            <a:spAutoFit/>
          </a:bodyPr>
          <a:lstStyle/>
          <a:p>
            <a:r>
              <a:rPr lang="en-US" sz="2400" dirty="0"/>
              <a:t>Voltage Linearity Plot</a:t>
            </a:r>
          </a:p>
        </p:txBody>
      </p:sp>
      <p:sp>
        <p:nvSpPr>
          <p:cNvPr id="3" name="TextBox 2">
            <a:extLst>
              <a:ext uri="{FF2B5EF4-FFF2-40B4-BE49-F238E27FC236}">
                <a16:creationId xmlns:a16="http://schemas.microsoft.com/office/drawing/2014/main" id="{8E9C4134-03A9-72FC-A0CA-9FCA2B38A15F}"/>
              </a:ext>
            </a:extLst>
          </p:cNvPr>
          <p:cNvSpPr txBox="1"/>
          <p:nvPr/>
        </p:nvSpPr>
        <p:spPr>
          <a:xfrm>
            <a:off x="10757463" y="6488668"/>
            <a:ext cx="1495497" cy="369332"/>
          </a:xfrm>
          <a:prstGeom prst="rect">
            <a:avLst/>
          </a:prstGeom>
          <a:noFill/>
        </p:spPr>
        <p:txBody>
          <a:bodyPr wrap="square">
            <a:spAutoFit/>
          </a:bodyPr>
          <a:lstStyle/>
          <a:p>
            <a:r>
              <a:rPr lang="en-US" dirty="0"/>
              <a:t>Slide 13 of 22</a:t>
            </a:r>
          </a:p>
        </p:txBody>
      </p:sp>
      <p:sp>
        <p:nvSpPr>
          <p:cNvPr id="8" name="Rectangle 7">
            <a:extLst>
              <a:ext uri="{FF2B5EF4-FFF2-40B4-BE49-F238E27FC236}">
                <a16:creationId xmlns:a16="http://schemas.microsoft.com/office/drawing/2014/main" id="{7E34ED66-4DF7-6B18-AEDD-B56A36CB10B4}"/>
              </a:ext>
            </a:extLst>
          </p:cNvPr>
          <p:cNvSpPr/>
          <p:nvPr/>
        </p:nvSpPr>
        <p:spPr>
          <a:xfrm>
            <a:off x="244929" y="3338165"/>
            <a:ext cx="248281" cy="9007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62CAB5A-4DBF-B85D-9546-C1FF9D42FB20}"/>
              </a:ext>
            </a:extLst>
          </p:cNvPr>
          <p:cNvSpPr/>
          <p:nvPr/>
        </p:nvSpPr>
        <p:spPr>
          <a:xfrm>
            <a:off x="2579698" y="5552153"/>
            <a:ext cx="1447295" cy="2275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2C36F15-E56E-27E9-5593-7E0EF911289C}"/>
              </a:ext>
            </a:extLst>
          </p:cNvPr>
          <p:cNvSpPr txBox="1"/>
          <p:nvPr/>
        </p:nvSpPr>
        <p:spPr>
          <a:xfrm>
            <a:off x="2178779" y="5518573"/>
            <a:ext cx="2450158" cy="369332"/>
          </a:xfrm>
          <a:prstGeom prst="rect">
            <a:avLst/>
          </a:prstGeom>
          <a:noFill/>
        </p:spPr>
        <p:txBody>
          <a:bodyPr wrap="none" rtlCol="0">
            <a:spAutoFit/>
          </a:bodyPr>
          <a:lstStyle/>
          <a:p>
            <a:r>
              <a:rPr lang="en-US" dirty="0"/>
              <a:t>Input Signal Voltage / V</a:t>
            </a:r>
          </a:p>
        </p:txBody>
      </p:sp>
      <p:sp>
        <p:nvSpPr>
          <p:cNvPr id="12" name="TextBox 11">
            <a:extLst>
              <a:ext uri="{FF2B5EF4-FFF2-40B4-BE49-F238E27FC236}">
                <a16:creationId xmlns:a16="http://schemas.microsoft.com/office/drawing/2014/main" id="{9BF90FFE-CCB7-266F-5CE3-9CAD097BF87D}"/>
              </a:ext>
            </a:extLst>
          </p:cNvPr>
          <p:cNvSpPr txBox="1"/>
          <p:nvPr/>
        </p:nvSpPr>
        <p:spPr>
          <a:xfrm rot="16200000">
            <a:off x="-405979" y="3603886"/>
            <a:ext cx="1429046" cy="369332"/>
          </a:xfrm>
          <a:prstGeom prst="rect">
            <a:avLst/>
          </a:prstGeom>
          <a:noFill/>
        </p:spPr>
        <p:txBody>
          <a:bodyPr wrap="none" rtlCol="0">
            <a:spAutoFit/>
          </a:bodyPr>
          <a:lstStyle/>
          <a:p>
            <a:r>
              <a:rPr lang="en-US" dirty="0"/>
              <a:t>Voltage / mV</a:t>
            </a:r>
          </a:p>
        </p:txBody>
      </p:sp>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B29470F8-DA4F-F5AC-0670-C29692245783}"/>
                  </a:ext>
                </a:extLst>
              </p14:cNvPr>
              <p14:cNvContentPartPr/>
              <p14:nvPr/>
            </p14:nvContentPartPr>
            <p14:xfrm>
              <a:off x="11172327" y="4059947"/>
              <a:ext cx="51120" cy="39240"/>
            </p14:xfrm>
          </p:contentPart>
        </mc:Choice>
        <mc:Fallback xmlns="">
          <p:pic>
            <p:nvPicPr>
              <p:cNvPr id="13" name="Ink 12">
                <a:extLst>
                  <a:ext uri="{FF2B5EF4-FFF2-40B4-BE49-F238E27FC236}">
                    <a16:creationId xmlns:a16="http://schemas.microsoft.com/office/drawing/2014/main" id="{B29470F8-DA4F-F5AC-0670-C29692245783}"/>
                  </a:ext>
                </a:extLst>
              </p:cNvPr>
              <p:cNvPicPr/>
              <p:nvPr/>
            </p:nvPicPr>
            <p:blipFill>
              <a:blip r:embed="rId7"/>
              <a:stretch>
                <a:fillRect/>
              </a:stretch>
            </p:blipFill>
            <p:spPr>
              <a:xfrm>
                <a:off x="11166207" y="4053827"/>
                <a:ext cx="63360" cy="51480"/>
              </a:xfrm>
              <a:prstGeom prst="rect">
                <a:avLst/>
              </a:prstGeom>
            </p:spPr>
          </p:pic>
        </mc:Fallback>
      </mc:AlternateContent>
      <p:sp>
        <p:nvSpPr>
          <p:cNvPr id="20" name="TextBox 19">
            <a:extLst>
              <a:ext uri="{FF2B5EF4-FFF2-40B4-BE49-F238E27FC236}">
                <a16:creationId xmlns:a16="http://schemas.microsoft.com/office/drawing/2014/main" id="{6F8A046D-49BD-E358-F143-427493097220}"/>
              </a:ext>
            </a:extLst>
          </p:cNvPr>
          <p:cNvSpPr txBox="1"/>
          <p:nvPr/>
        </p:nvSpPr>
        <p:spPr>
          <a:xfrm>
            <a:off x="9806318" y="4120125"/>
            <a:ext cx="1481496" cy="338554"/>
          </a:xfrm>
          <a:prstGeom prst="rect">
            <a:avLst/>
          </a:prstGeom>
          <a:noFill/>
        </p:spPr>
        <p:txBody>
          <a:bodyPr wrap="none" rtlCol="0">
            <a:spAutoFit/>
          </a:bodyPr>
          <a:lstStyle/>
          <a:p>
            <a:r>
              <a:rPr lang="en-US" sz="1600" dirty="0">
                <a:solidFill>
                  <a:srgbClr val="FF0000"/>
                </a:solidFill>
              </a:rPr>
              <a:t>-3dB – 4.9 GHz</a:t>
            </a:r>
          </a:p>
        </p:txBody>
      </p:sp>
      <p:sp>
        <p:nvSpPr>
          <p:cNvPr id="21" name="Rectangle 20">
            <a:extLst>
              <a:ext uri="{FF2B5EF4-FFF2-40B4-BE49-F238E27FC236}">
                <a16:creationId xmlns:a16="http://schemas.microsoft.com/office/drawing/2014/main" id="{DDFBED67-D19D-09B8-5A5F-8D1BF30B37A8}"/>
              </a:ext>
            </a:extLst>
          </p:cNvPr>
          <p:cNvSpPr/>
          <p:nvPr/>
        </p:nvSpPr>
        <p:spPr>
          <a:xfrm>
            <a:off x="6203433" y="3488033"/>
            <a:ext cx="146812" cy="5836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5120579-5A61-44FF-3BBE-D28EF22257B4}"/>
              </a:ext>
            </a:extLst>
          </p:cNvPr>
          <p:cNvSpPr/>
          <p:nvPr/>
        </p:nvSpPr>
        <p:spPr>
          <a:xfrm>
            <a:off x="8944163" y="5435817"/>
            <a:ext cx="926511" cy="2301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7ECAA8F-110A-A525-2C1F-9F2D0C2BB1B4}"/>
              </a:ext>
            </a:extLst>
          </p:cNvPr>
          <p:cNvSpPr txBox="1"/>
          <p:nvPr/>
        </p:nvSpPr>
        <p:spPr>
          <a:xfrm>
            <a:off x="8205582" y="5404761"/>
            <a:ext cx="1714572" cy="369332"/>
          </a:xfrm>
          <a:prstGeom prst="rect">
            <a:avLst/>
          </a:prstGeom>
          <a:noFill/>
        </p:spPr>
        <p:txBody>
          <a:bodyPr wrap="none" rtlCol="0">
            <a:spAutoFit/>
          </a:bodyPr>
          <a:lstStyle/>
          <a:p>
            <a:r>
              <a:rPr lang="en-US" dirty="0"/>
              <a:t>Frequency  / Hz</a:t>
            </a:r>
          </a:p>
        </p:txBody>
      </p:sp>
      <p:sp>
        <p:nvSpPr>
          <p:cNvPr id="25" name="TextBox 24">
            <a:extLst>
              <a:ext uri="{FF2B5EF4-FFF2-40B4-BE49-F238E27FC236}">
                <a16:creationId xmlns:a16="http://schemas.microsoft.com/office/drawing/2014/main" id="{55EDC9A6-E0C4-2385-B6B7-5242E137DC27}"/>
              </a:ext>
            </a:extLst>
          </p:cNvPr>
          <p:cNvSpPr txBox="1"/>
          <p:nvPr/>
        </p:nvSpPr>
        <p:spPr>
          <a:xfrm rot="16200000">
            <a:off x="3093147" y="1114469"/>
            <a:ext cx="6149490" cy="369332"/>
          </a:xfrm>
          <a:prstGeom prst="rect">
            <a:avLst/>
          </a:prstGeom>
          <a:noFill/>
        </p:spPr>
        <p:txBody>
          <a:bodyPr wrap="square">
            <a:spAutoFit/>
          </a:bodyPr>
          <a:lstStyle/>
          <a:p>
            <a:r>
              <a:rPr lang="en-US" dirty="0"/>
              <a:t>Mag / mV</a:t>
            </a:r>
          </a:p>
        </p:txBody>
      </p:sp>
      <p:cxnSp>
        <p:nvCxnSpPr>
          <p:cNvPr id="27" name="Straight Connector 26">
            <a:extLst>
              <a:ext uri="{FF2B5EF4-FFF2-40B4-BE49-F238E27FC236}">
                <a16:creationId xmlns:a16="http://schemas.microsoft.com/office/drawing/2014/main" id="{6580FDA0-C519-3D0F-A381-692F181B0127}"/>
              </a:ext>
            </a:extLst>
          </p:cNvPr>
          <p:cNvCxnSpPr>
            <a:cxnSpLocks/>
          </p:cNvCxnSpPr>
          <p:nvPr/>
        </p:nvCxnSpPr>
        <p:spPr>
          <a:xfrm flipV="1">
            <a:off x="2717800" y="2325625"/>
            <a:ext cx="0" cy="3038008"/>
          </a:xfrm>
          <a:prstGeom prst="line">
            <a:avLst/>
          </a:prstGeom>
          <a:ln w="1905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a:extLst>
              <a:ext uri="{FF2B5EF4-FFF2-40B4-BE49-F238E27FC236}">
                <a16:creationId xmlns:a16="http://schemas.microsoft.com/office/drawing/2014/main" id="{D6FA2883-612F-4749-53EB-EDFB1849E395}"/>
              </a:ext>
            </a:extLst>
          </p:cNvPr>
          <p:cNvCxnSpPr>
            <a:cxnSpLocks/>
          </p:cNvCxnSpPr>
          <p:nvPr/>
        </p:nvCxnSpPr>
        <p:spPr>
          <a:xfrm flipV="1">
            <a:off x="5171016" y="2325625"/>
            <a:ext cx="0" cy="3038008"/>
          </a:xfrm>
          <a:prstGeom prst="line">
            <a:avLst/>
          </a:prstGeom>
          <a:ln w="1905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2" name="TextBox 31">
            <a:extLst>
              <a:ext uri="{FF2B5EF4-FFF2-40B4-BE49-F238E27FC236}">
                <a16:creationId xmlns:a16="http://schemas.microsoft.com/office/drawing/2014/main" id="{90A414E1-9028-1B33-53AF-C201577CEEEC}"/>
              </a:ext>
            </a:extLst>
          </p:cNvPr>
          <p:cNvSpPr txBox="1"/>
          <p:nvPr/>
        </p:nvSpPr>
        <p:spPr>
          <a:xfrm>
            <a:off x="369069" y="6064286"/>
            <a:ext cx="7875233" cy="584775"/>
          </a:xfrm>
          <a:prstGeom prst="rect">
            <a:avLst/>
          </a:prstGeom>
          <a:noFill/>
        </p:spPr>
        <p:txBody>
          <a:bodyPr wrap="none" rtlCol="0">
            <a:spAutoFit/>
          </a:bodyPr>
          <a:lstStyle/>
          <a:p>
            <a:r>
              <a:rPr lang="en-US" sz="3200" b="1" dirty="0"/>
              <a:t>Buffer Achieves 4.9 GHz input bandwidth</a:t>
            </a:r>
          </a:p>
        </p:txBody>
      </p:sp>
    </p:spTree>
    <p:extLst>
      <p:ext uri="{BB962C8B-B14F-4D97-AF65-F5344CB8AC3E}">
        <p14:creationId xmlns:p14="http://schemas.microsoft.com/office/powerpoint/2010/main" val="3327367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23169-2384-CB56-9020-BDF235166D83}"/>
              </a:ext>
            </a:extLst>
          </p:cNvPr>
          <p:cNvSpPr>
            <a:spLocks noGrp="1"/>
          </p:cNvSpPr>
          <p:nvPr>
            <p:ph type="title"/>
          </p:nvPr>
        </p:nvSpPr>
        <p:spPr>
          <a:xfrm>
            <a:off x="172278" y="36061"/>
            <a:ext cx="12019722" cy="1325563"/>
          </a:xfrm>
        </p:spPr>
        <p:txBody>
          <a:bodyPr/>
          <a:lstStyle/>
          <a:p>
            <a:r>
              <a:rPr lang="en-US" b="1" dirty="0"/>
              <a:t>Reducing Clock Power: 40GS/s without 10GHz </a:t>
            </a:r>
            <a:r>
              <a:rPr lang="en-US" b="1" dirty="0" err="1"/>
              <a:t>clk</a:t>
            </a:r>
            <a:endParaRPr lang="en-US" b="1" dirty="0"/>
          </a:p>
        </p:txBody>
      </p:sp>
      <p:pic>
        <p:nvPicPr>
          <p:cNvPr id="6" name="Picture 5" descr="A diagram of a circuit&#10;&#10;Description automatically generated">
            <a:extLst>
              <a:ext uri="{FF2B5EF4-FFF2-40B4-BE49-F238E27FC236}">
                <a16:creationId xmlns:a16="http://schemas.microsoft.com/office/drawing/2014/main" id="{142D388E-E205-1E36-69CD-B8130962800B}"/>
              </a:ext>
            </a:extLst>
          </p:cNvPr>
          <p:cNvPicPr>
            <a:picLocks noChangeAspect="1"/>
          </p:cNvPicPr>
          <p:nvPr/>
        </p:nvPicPr>
        <p:blipFill>
          <a:blip r:embed="rId3">
            <a:extLst>
              <a:ext uri="{28A0092B-C50C-407E-A947-70E740481C1C}">
                <a14:useLocalDpi xmlns:a14="http://schemas.microsoft.com/office/drawing/2010/main" val="0"/>
              </a:ext>
            </a:extLst>
          </a:blip>
          <a:srcRect l="4448" r="1462"/>
          <a:stretch/>
        </p:blipFill>
        <p:spPr>
          <a:xfrm>
            <a:off x="0" y="1204495"/>
            <a:ext cx="8085835" cy="5302523"/>
          </a:xfrm>
          <a:prstGeom prst="rect">
            <a:avLst/>
          </a:prstGeom>
        </p:spPr>
      </p:pic>
      <p:pic>
        <p:nvPicPr>
          <p:cNvPr id="4" name="Picture 2">
            <a:extLst>
              <a:ext uri="{FF2B5EF4-FFF2-40B4-BE49-F238E27FC236}">
                <a16:creationId xmlns:a16="http://schemas.microsoft.com/office/drawing/2014/main" id="{44F1ED0F-ABC7-22AD-2A89-ED0971863D34}"/>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634671" y="4224878"/>
            <a:ext cx="4876800" cy="1714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A52AEBC-5B6D-858C-9FFA-953C68274DA1}"/>
              </a:ext>
            </a:extLst>
          </p:cNvPr>
          <p:cNvSpPr txBox="1"/>
          <p:nvPr/>
        </p:nvSpPr>
        <p:spPr>
          <a:xfrm>
            <a:off x="7649745" y="1840168"/>
            <a:ext cx="4297816" cy="1200329"/>
          </a:xfrm>
          <a:prstGeom prst="rect">
            <a:avLst/>
          </a:prstGeom>
          <a:noFill/>
        </p:spPr>
        <p:txBody>
          <a:bodyPr wrap="square" rtlCol="0">
            <a:spAutoFit/>
          </a:bodyPr>
          <a:lstStyle/>
          <a:p>
            <a:r>
              <a:rPr lang="en-US" sz="2400" dirty="0"/>
              <a:t>Using both clock edges, we can achieve 10 GS/s with half the frequency</a:t>
            </a:r>
          </a:p>
        </p:txBody>
      </p:sp>
      <p:sp>
        <p:nvSpPr>
          <p:cNvPr id="5" name="TextBox 4">
            <a:extLst>
              <a:ext uri="{FF2B5EF4-FFF2-40B4-BE49-F238E27FC236}">
                <a16:creationId xmlns:a16="http://schemas.microsoft.com/office/drawing/2014/main" id="{09E44822-163E-56BB-998C-7F0BDE20CFC6}"/>
              </a:ext>
            </a:extLst>
          </p:cNvPr>
          <p:cNvSpPr txBox="1"/>
          <p:nvPr/>
        </p:nvSpPr>
        <p:spPr>
          <a:xfrm>
            <a:off x="2213113" y="6322352"/>
            <a:ext cx="3354123" cy="369332"/>
          </a:xfrm>
          <a:prstGeom prst="rect">
            <a:avLst/>
          </a:prstGeom>
          <a:noFill/>
        </p:spPr>
        <p:txBody>
          <a:bodyPr wrap="none" rtlCol="0">
            <a:spAutoFit/>
          </a:bodyPr>
          <a:lstStyle/>
          <a:p>
            <a:r>
              <a:rPr lang="en-US" dirty="0"/>
              <a:t>Left: Schematic of Shift Register</a:t>
            </a:r>
          </a:p>
        </p:txBody>
      </p:sp>
      <p:sp>
        <p:nvSpPr>
          <p:cNvPr id="7" name="TextBox 6">
            <a:extLst>
              <a:ext uri="{FF2B5EF4-FFF2-40B4-BE49-F238E27FC236}">
                <a16:creationId xmlns:a16="http://schemas.microsoft.com/office/drawing/2014/main" id="{E08F6AA2-DA8A-2CCC-EB52-EC05FD2849EA}"/>
              </a:ext>
            </a:extLst>
          </p:cNvPr>
          <p:cNvSpPr txBox="1"/>
          <p:nvPr/>
        </p:nvSpPr>
        <p:spPr>
          <a:xfrm>
            <a:off x="10757463" y="6488668"/>
            <a:ext cx="1495497" cy="369332"/>
          </a:xfrm>
          <a:prstGeom prst="rect">
            <a:avLst/>
          </a:prstGeom>
          <a:noFill/>
        </p:spPr>
        <p:txBody>
          <a:bodyPr wrap="square">
            <a:spAutoFit/>
          </a:bodyPr>
          <a:lstStyle/>
          <a:p>
            <a:r>
              <a:rPr lang="en-US" dirty="0"/>
              <a:t>Slide 14 of 22</a:t>
            </a:r>
          </a:p>
        </p:txBody>
      </p:sp>
      <p:sp>
        <p:nvSpPr>
          <p:cNvPr id="8" name="TextBox 7">
            <a:extLst>
              <a:ext uri="{FF2B5EF4-FFF2-40B4-BE49-F238E27FC236}">
                <a16:creationId xmlns:a16="http://schemas.microsoft.com/office/drawing/2014/main" id="{E716CADC-6ED4-22FE-2976-A581EC8712E7}"/>
              </a:ext>
            </a:extLst>
          </p:cNvPr>
          <p:cNvSpPr txBox="1"/>
          <p:nvPr/>
        </p:nvSpPr>
        <p:spPr>
          <a:xfrm>
            <a:off x="4983783" y="1204495"/>
            <a:ext cx="3355790" cy="369332"/>
          </a:xfrm>
          <a:prstGeom prst="rect">
            <a:avLst/>
          </a:prstGeom>
          <a:noFill/>
        </p:spPr>
        <p:txBody>
          <a:bodyPr wrap="none" rtlCol="0">
            <a:spAutoFit/>
          </a:bodyPr>
          <a:lstStyle/>
          <a:p>
            <a:r>
              <a:rPr lang="en-US" dirty="0">
                <a:solidFill>
                  <a:srgbClr val="FF0000"/>
                </a:solidFill>
              </a:rPr>
              <a:t>Prepare slide to defend stability.</a:t>
            </a:r>
          </a:p>
        </p:txBody>
      </p:sp>
    </p:spTree>
    <p:extLst>
      <p:ext uri="{BB962C8B-B14F-4D97-AF65-F5344CB8AC3E}">
        <p14:creationId xmlns:p14="http://schemas.microsoft.com/office/powerpoint/2010/main" val="2859001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5D4D5-F782-4155-4024-3022459B9702}"/>
              </a:ext>
            </a:extLst>
          </p:cNvPr>
          <p:cNvSpPr>
            <a:spLocks noGrp="1"/>
          </p:cNvSpPr>
          <p:nvPr>
            <p:ph type="title"/>
          </p:nvPr>
        </p:nvSpPr>
        <p:spPr>
          <a:xfrm>
            <a:off x="299328" y="0"/>
            <a:ext cx="10515600" cy="1325563"/>
          </a:xfrm>
        </p:spPr>
        <p:txBody>
          <a:bodyPr/>
          <a:lstStyle/>
          <a:p>
            <a:r>
              <a:rPr lang="en-US" b="1" dirty="0"/>
              <a:t>Digital Block</a:t>
            </a:r>
          </a:p>
        </p:txBody>
      </p:sp>
      <p:pic>
        <p:nvPicPr>
          <p:cNvPr id="4" name="Picture 3">
            <a:extLst>
              <a:ext uri="{FF2B5EF4-FFF2-40B4-BE49-F238E27FC236}">
                <a16:creationId xmlns:a16="http://schemas.microsoft.com/office/drawing/2014/main" id="{259F5F5C-5EB9-2E93-490C-1B53F28EB55C}"/>
              </a:ext>
            </a:extLst>
          </p:cNvPr>
          <p:cNvPicPr>
            <a:picLocks noChangeAspect="1"/>
          </p:cNvPicPr>
          <p:nvPr/>
        </p:nvPicPr>
        <p:blipFill>
          <a:blip r:embed="rId3"/>
          <a:stretch>
            <a:fillRect/>
          </a:stretch>
        </p:blipFill>
        <p:spPr>
          <a:xfrm>
            <a:off x="375808" y="1208690"/>
            <a:ext cx="9528830" cy="5359967"/>
          </a:xfrm>
          <a:prstGeom prst="rect">
            <a:avLst/>
          </a:prstGeom>
        </p:spPr>
      </p:pic>
      <p:sp>
        <p:nvSpPr>
          <p:cNvPr id="5" name="TextBox 4">
            <a:extLst>
              <a:ext uri="{FF2B5EF4-FFF2-40B4-BE49-F238E27FC236}">
                <a16:creationId xmlns:a16="http://schemas.microsoft.com/office/drawing/2014/main" id="{7561FEA1-2E58-038B-6107-FA13289C7341}"/>
              </a:ext>
            </a:extLst>
          </p:cNvPr>
          <p:cNvSpPr txBox="1"/>
          <p:nvPr/>
        </p:nvSpPr>
        <p:spPr>
          <a:xfrm>
            <a:off x="8474708" y="3429000"/>
            <a:ext cx="3615559" cy="923330"/>
          </a:xfrm>
          <a:prstGeom prst="rect">
            <a:avLst/>
          </a:prstGeom>
          <a:noFill/>
        </p:spPr>
        <p:txBody>
          <a:bodyPr wrap="square" rtlCol="0">
            <a:spAutoFit/>
          </a:bodyPr>
          <a:lstStyle/>
          <a:p>
            <a:r>
              <a:rPr lang="en-US" sz="1800" dirty="0"/>
              <a:t>Ref. [4] Ahan Datta </a:t>
            </a:r>
            <a:r>
              <a:rPr lang="en-US" sz="1800" i="1" dirty="0">
                <a:cs typeface="Times New Roman" panose="02020603050405020304" pitchFamily="18" charset="0"/>
              </a:rPr>
              <a:t>Design and Implementation for the Digital Block of PSEC5 </a:t>
            </a:r>
            <a:r>
              <a:rPr lang="en-US" sz="1800" b="1" i="0" dirty="0">
                <a:effectLst/>
              </a:rPr>
              <a:t>CPAD</a:t>
            </a:r>
            <a:r>
              <a:rPr lang="en-US" sz="1800" b="0" i="0" dirty="0">
                <a:effectLst/>
              </a:rPr>
              <a:t> </a:t>
            </a:r>
            <a:r>
              <a:rPr lang="en-US" sz="1800" b="1" i="0" dirty="0">
                <a:effectLst/>
              </a:rPr>
              <a:t>2024</a:t>
            </a:r>
            <a:endParaRPr lang="en-US" dirty="0"/>
          </a:p>
        </p:txBody>
      </p:sp>
      <p:sp>
        <p:nvSpPr>
          <p:cNvPr id="3" name="TextBox 2">
            <a:extLst>
              <a:ext uri="{FF2B5EF4-FFF2-40B4-BE49-F238E27FC236}">
                <a16:creationId xmlns:a16="http://schemas.microsoft.com/office/drawing/2014/main" id="{A807FDA6-11E3-A8B0-5159-FB41A3F5523F}"/>
              </a:ext>
            </a:extLst>
          </p:cNvPr>
          <p:cNvSpPr txBox="1"/>
          <p:nvPr/>
        </p:nvSpPr>
        <p:spPr>
          <a:xfrm>
            <a:off x="10757463" y="6488668"/>
            <a:ext cx="1495497" cy="369332"/>
          </a:xfrm>
          <a:prstGeom prst="rect">
            <a:avLst/>
          </a:prstGeom>
          <a:noFill/>
        </p:spPr>
        <p:txBody>
          <a:bodyPr wrap="square">
            <a:spAutoFit/>
          </a:bodyPr>
          <a:lstStyle/>
          <a:p>
            <a:r>
              <a:rPr lang="en-US" dirty="0"/>
              <a:t>Slide 15 of 22</a:t>
            </a:r>
          </a:p>
        </p:txBody>
      </p:sp>
    </p:spTree>
    <p:extLst>
      <p:ext uri="{BB962C8B-B14F-4D97-AF65-F5344CB8AC3E}">
        <p14:creationId xmlns:p14="http://schemas.microsoft.com/office/powerpoint/2010/main" val="467521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4ABC8-219B-3822-CBD9-8804AFC28CA4}"/>
              </a:ext>
            </a:extLst>
          </p:cNvPr>
          <p:cNvSpPr>
            <a:spLocks noGrp="1"/>
          </p:cNvSpPr>
          <p:nvPr>
            <p:ph type="title"/>
          </p:nvPr>
        </p:nvSpPr>
        <p:spPr>
          <a:xfrm>
            <a:off x="112845" y="20941"/>
            <a:ext cx="10515600" cy="1067298"/>
          </a:xfrm>
        </p:spPr>
        <p:txBody>
          <a:bodyPr/>
          <a:lstStyle/>
          <a:p>
            <a:r>
              <a:rPr lang="en-US" b="1" dirty="0"/>
              <a:t>SPI Register Table</a:t>
            </a:r>
          </a:p>
        </p:txBody>
      </p:sp>
      <p:pic>
        <p:nvPicPr>
          <p:cNvPr id="5" name="Content Placeholder 4" descr="A white sheet with black text&#10;&#10;Description automatically generated">
            <a:extLst>
              <a:ext uri="{FF2B5EF4-FFF2-40B4-BE49-F238E27FC236}">
                <a16:creationId xmlns:a16="http://schemas.microsoft.com/office/drawing/2014/main" id="{7CC5ABE1-510B-DA59-2BA1-4EAF0A936B5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0157" y="949300"/>
            <a:ext cx="8155040" cy="5887759"/>
          </a:xfrm>
        </p:spPr>
      </p:pic>
      <p:sp>
        <p:nvSpPr>
          <p:cNvPr id="4" name="TextBox 3">
            <a:extLst>
              <a:ext uri="{FF2B5EF4-FFF2-40B4-BE49-F238E27FC236}">
                <a16:creationId xmlns:a16="http://schemas.microsoft.com/office/drawing/2014/main" id="{01FB257B-7C1E-1829-E546-376E949D1EA1}"/>
              </a:ext>
            </a:extLst>
          </p:cNvPr>
          <p:cNvSpPr txBox="1"/>
          <p:nvPr/>
        </p:nvSpPr>
        <p:spPr>
          <a:xfrm>
            <a:off x="10757463" y="6488668"/>
            <a:ext cx="1495497" cy="369332"/>
          </a:xfrm>
          <a:prstGeom prst="rect">
            <a:avLst/>
          </a:prstGeom>
          <a:noFill/>
        </p:spPr>
        <p:txBody>
          <a:bodyPr wrap="square">
            <a:spAutoFit/>
          </a:bodyPr>
          <a:lstStyle/>
          <a:p>
            <a:r>
              <a:rPr lang="en-US" dirty="0"/>
              <a:t>Slide 16 of 22</a:t>
            </a:r>
          </a:p>
        </p:txBody>
      </p:sp>
    </p:spTree>
    <p:extLst>
      <p:ext uri="{BB962C8B-B14F-4D97-AF65-F5344CB8AC3E}">
        <p14:creationId xmlns:p14="http://schemas.microsoft.com/office/powerpoint/2010/main" val="1452113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AF794-E943-F12F-5EF3-AF6687BD768F}"/>
              </a:ext>
            </a:extLst>
          </p:cNvPr>
          <p:cNvSpPr>
            <a:spLocks noGrp="1"/>
          </p:cNvSpPr>
          <p:nvPr>
            <p:ph type="title"/>
          </p:nvPr>
        </p:nvSpPr>
        <p:spPr>
          <a:xfrm>
            <a:off x="730353" y="345874"/>
            <a:ext cx="10515600" cy="1325563"/>
          </a:xfrm>
        </p:spPr>
        <p:txBody>
          <a:bodyPr/>
          <a:lstStyle/>
          <a:p>
            <a:r>
              <a:rPr lang="en-US" b="1" dirty="0"/>
              <a:t>Schedule – boards are being fabricated </a:t>
            </a:r>
          </a:p>
        </p:txBody>
      </p:sp>
      <p:graphicFrame>
        <p:nvGraphicFramePr>
          <p:cNvPr id="4" name="Content Placeholder 6">
            <a:extLst>
              <a:ext uri="{FF2B5EF4-FFF2-40B4-BE49-F238E27FC236}">
                <a16:creationId xmlns:a16="http://schemas.microsoft.com/office/drawing/2014/main" id="{DCC3C17A-952B-4CF5-D326-CE21EACC3922}"/>
              </a:ext>
            </a:extLst>
          </p:cNvPr>
          <p:cNvGraphicFramePr>
            <a:graphicFrameLocks noGrp="1"/>
          </p:cNvGraphicFramePr>
          <p:nvPr>
            <p:ph idx="1"/>
            <p:extLst>
              <p:ext uri="{D42A27DB-BD31-4B8C-83A1-F6EECF244321}">
                <p14:modId xmlns:p14="http://schemas.microsoft.com/office/powerpoint/2010/main" val="1471091003"/>
              </p:ext>
            </p:extLst>
          </p:nvPr>
        </p:nvGraphicFramePr>
        <p:xfrm>
          <a:off x="838200" y="1825625"/>
          <a:ext cx="4857376" cy="4263260"/>
        </p:xfrm>
        <a:graphic>
          <a:graphicData uri="http://schemas.openxmlformats.org/drawingml/2006/table">
            <a:tbl>
              <a:tblPr firstRow="1" bandRow="1">
                <a:tableStyleId>{5940675A-B579-460E-94D1-54222C63F5DA}</a:tableStyleId>
              </a:tblPr>
              <a:tblGrid>
                <a:gridCol w="3260714">
                  <a:extLst>
                    <a:ext uri="{9D8B030D-6E8A-4147-A177-3AD203B41FA5}">
                      <a16:colId xmlns:a16="http://schemas.microsoft.com/office/drawing/2014/main" val="627848243"/>
                    </a:ext>
                  </a:extLst>
                </a:gridCol>
                <a:gridCol w="1596662">
                  <a:extLst>
                    <a:ext uri="{9D8B030D-6E8A-4147-A177-3AD203B41FA5}">
                      <a16:colId xmlns:a16="http://schemas.microsoft.com/office/drawing/2014/main" val="3958559799"/>
                    </a:ext>
                  </a:extLst>
                </a:gridCol>
              </a:tblGrid>
              <a:tr h="595909">
                <a:tc>
                  <a:txBody>
                    <a:bodyPr/>
                    <a:lstStyle/>
                    <a:p>
                      <a:r>
                        <a:rPr lang="en-US" sz="2000" dirty="0"/>
                        <a:t>Schematic / Simulation</a:t>
                      </a:r>
                    </a:p>
                  </a:txBody>
                  <a:tcPr/>
                </a:tc>
                <a:tc>
                  <a:txBody>
                    <a:bodyPr/>
                    <a:lstStyle/>
                    <a:p>
                      <a:r>
                        <a:rPr lang="en-US" sz="2000" dirty="0"/>
                        <a:t>Sep. 2023</a:t>
                      </a:r>
                    </a:p>
                  </a:txBody>
                  <a:tcPr>
                    <a:solidFill>
                      <a:srgbClr val="82B366"/>
                    </a:solidFill>
                  </a:tcPr>
                </a:tc>
                <a:extLst>
                  <a:ext uri="{0D108BD9-81ED-4DB2-BD59-A6C34878D82A}">
                    <a16:rowId xmlns:a16="http://schemas.microsoft.com/office/drawing/2014/main" val="2885458253"/>
                  </a:ext>
                </a:extLst>
              </a:tr>
              <a:tr h="595909">
                <a:tc>
                  <a:txBody>
                    <a:bodyPr/>
                    <a:lstStyle/>
                    <a:p>
                      <a:r>
                        <a:rPr lang="en-US" sz="2000" dirty="0"/>
                        <a:t>Layout</a:t>
                      </a:r>
                    </a:p>
                  </a:txBody>
                  <a:tcPr/>
                </a:tc>
                <a:tc>
                  <a:txBody>
                    <a:bodyPr/>
                    <a:lstStyle/>
                    <a:p>
                      <a:r>
                        <a:rPr lang="en-US" sz="2000" dirty="0"/>
                        <a:t>Mar. 2024</a:t>
                      </a:r>
                    </a:p>
                  </a:txBody>
                  <a:tcPr>
                    <a:solidFill>
                      <a:srgbClr val="82B366"/>
                    </a:solidFill>
                  </a:tcPr>
                </a:tc>
                <a:extLst>
                  <a:ext uri="{0D108BD9-81ED-4DB2-BD59-A6C34878D82A}">
                    <a16:rowId xmlns:a16="http://schemas.microsoft.com/office/drawing/2014/main" val="3026559371"/>
                  </a:ext>
                </a:extLst>
              </a:tr>
              <a:tr h="595909">
                <a:tc>
                  <a:txBody>
                    <a:bodyPr/>
                    <a:lstStyle/>
                    <a:p>
                      <a:r>
                        <a:rPr lang="en-US" sz="2000" dirty="0"/>
                        <a:t>Post Layout Simulation</a:t>
                      </a:r>
                    </a:p>
                  </a:txBody>
                  <a:tcPr/>
                </a:tc>
                <a:tc>
                  <a:txBody>
                    <a:bodyPr/>
                    <a:lstStyle/>
                    <a:p>
                      <a:r>
                        <a:rPr lang="en-US" sz="2000" dirty="0"/>
                        <a:t>Apr. 2024</a:t>
                      </a:r>
                    </a:p>
                  </a:txBody>
                  <a:tcPr>
                    <a:solidFill>
                      <a:srgbClr val="82B366"/>
                    </a:solidFill>
                  </a:tcPr>
                </a:tc>
                <a:extLst>
                  <a:ext uri="{0D108BD9-81ED-4DB2-BD59-A6C34878D82A}">
                    <a16:rowId xmlns:a16="http://schemas.microsoft.com/office/drawing/2014/main" val="1646160804"/>
                  </a:ext>
                </a:extLst>
              </a:tr>
              <a:tr h="595909">
                <a:tc>
                  <a:txBody>
                    <a:bodyPr/>
                    <a:lstStyle/>
                    <a:p>
                      <a:r>
                        <a:rPr lang="en-US" sz="2000" dirty="0"/>
                        <a:t>Layout Optimization</a:t>
                      </a:r>
                    </a:p>
                  </a:txBody>
                  <a:tcPr/>
                </a:tc>
                <a:tc>
                  <a:txBody>
                    <a:bodyPr/>
                    <a:lstStyle/>
                    <a:p>
                      <a:pPr marL="0" algn="l" defTabSz="914400" rtl="0" eaLnBrk="1" latinLnBrk="1" hangingPunct="1"/>
                      <a:r>
                        <a:rPr lang="en-US" sz="2000" dirty="0"/>
                        <a:t>Jul. 2024</a:t>
                      </a:r>
                      <a:endParaRPr lang="en-US" sz="2000" kern="1200" dirty="0">
                        <a:solidFill>
                          <a:schemeClr val="tx1"/>
                        </a:solidFill>
                        <a:latin typeface="+mn-lt"/>
                        <a:ea typeface="+mn-ea"/>
                        <a:cs typeface="+mn-cs"/>
                      </a:endParaRPr>
                    </a:p>
                  </a:txBody>
                  <a:tcPr>
                    <a:solidFill>
                      <a:srgbClr val="82B366"/>
                    </a:solidFill>
                  </a:tcPr>
                </a:tc>
                <a:extLst>
                  <a:ext uri="{0D108BD9-81ED-4DB2-BD59-A6C34878D82A}">
                    <a16:rowId xmlns:a16="http://schemas.microsoft.com/office/drawing/2014/main" val="879794898"/>
                  </a:ext>
                </a:extLst>
              </a:tr>
              <a:tr h="687806">
                <a:tc>
                  <a:txBody>
                    <a:bodyPr/>
                    <a:lstStyle/>
                    <a:p>
                      <a:r>
                        <a:rPr lang="en-US" sz="2000" dirty="0" err="1"/>
                        <a:t>Tapeout</a:t>
                      </a:r>
                      <a:endParaRPr lang="en-US" sz="2000" dirty="0"/>
                    </a:p>
                  </a:txBody>
                  <a:tcPr/>
                </a:tc>
                <a:tc>
                  <a:txBody>
                    <a:bodyPr/>
                    <a:lstStyle/>
                    <a:p>
                      <a:pPr marL="0" algn="l" defTabSz="914400" rtl="0" eaLnBrk="1" latinLnBrk="1" hangingPunct="1"/>
                      <a:r>
                        <a:rPr lang="en-US" sz="2000" dirty="0"/>
                        <a:t>Sep. 2024</a:t>
                      </a:r>
                      <a:endParaRPr lang="en-US" sz="2000" kern="1200" dirty="0">
                        <a:solidFill>
                          <a:schemeClr val="tx1"/>
                        </a:solidFill>
                        <a:latin typeface="+mn-lt"/>
                        <a:ea typeface="+mn-ea"/>
                        <a:cs typeface="+mn-cs"/>
                      </a:endParaRPr>
                    </a:p>
                  </a:txBody>
                  <a:tcPr>
                    <a:solidFill>
                      <a:srgbClr val="82B366"/>
                    </a:solidFill>
                  </a:tcPr>
                </a:tc>
                <a:extLst>
                  <a:ext uri="{0D108BD9-81ED-4DB2-BD59-A6C34878D82A}">
                    <a16:rowId xmlns:a16="http://schemas.microsoft.com/office/drawing/2014/main" val="523194218"/>
                  </a:ext>
                </a:extLst>
              </a:tr>
              <a:tr h="595909">
                <a:tc>
                  <a:txBody>
                    <a:bodyPr/>
                    <a:lstStyle/>
                    <a:p>
                      <a:r>
                        <a:rPr lang="en-US" sz="2000" dirty="0"/>
                        <a:t>DUT Board Assembly</a:t>
                      </a:r>
                    </a:p>
                  </a:txBody>
                  <a:tcPr/>
                </a:tc>
                <a:tc>
                  <a:txBody>
                    <a:bodyPr/>
                    <a:lstStyle/>
                    <a:p>
                      <a:pPr marL="0" algn="l" defTabSz="914400" rtl="0" eaLnBrk="1" latinLnBrk="1" hangingPunct="1"/>
                      <a:r>
                        <a:rPr lang="en-US" sz="2000" dirty="0"/>
                        <a:t>May. 2025</a:t>
                      </a:r>
                      <a:endParaRPr lang="en-US" sz="2000" kern="1200" dirty="0">
                        <a:solidFill>
                          <a:schemeClr val="tx1"/>
                        </a:solidFill>
                        <a:latin typeface="+mn-lt"/>
                        <a:ea typeface="+mn-ea"/>
                        <a:cs typeface="+mn-cs"/>
                      </a:endParaRPr>
                    </a:p>
                  </a:txBody>
                  <a:tcPr>
                    <a:solidFill>
                      <a:srgbClr val="82B366"/>
                    </a:solidFill>
                  </a:tcPr>
                </a:tc>
                <a:extLst>
                  <a:ext uri="{0D108BD9-81ED-4DB2-BD59-A6C34878D82A}">
                    <a16:rowId xmlns:a16="http://schemas.microsoft.com/office/drawing/2014/main" val="2097016867"/>
                  </a:ext>
                </a:extLst>
              </a:tr>
              <a:tr h="595909">
                <a:tc>
                  <a:txBody>
                    <a:bodyPr/>
                    <a:lstStyle/>
                    <a:p>
                      <a:r>
                        <a:rPr lang="en-US" sz="2000" dirty="0"/>
                        <a:t>Control Board Assembly</a:t>
                      </a:r>
                    </a:p>
                  </a:txBody>
                  <a:tcPr/>
                </a:tc>
                <a:tc>
                  <a:txBody>
                    <a:bodyPr/>
                    <a:lstStyle/>
                    <a:p>
                      <a:pPr marL="0" algn="l" defTabSz="914400" rtl="0" eaLnBrk="1" latinLnBrk="1" hangingPunct="1"/>
                      <a:r>
                        <a:rPr lang="en-US" sz="2000" dirty="0"/>
                        <a:t>May.  2025</a:t>
                      </a:r>
                      <a:endParaRPr lang="en-US" sz="2000" kern="1200" dirty="0">
                        <a:solidFill>
                          <a:schemeClr val="tx1"/>
                        </a:solidFill>
                        <a:latin typeface="+mn-lt"/>
                        <a:ea typeface="+mn-ea"/>
                        <a:cs typeface="+mn-cs"/>
                      </a:endParaRPr>
                    </a:p>
                  </a:txBody>
                  <a:tcPr/>
                </a:tc>
                <a:extLst>
                  <a:ext uri="{0D108BD9-81ED-4DB2-BD59-A6C34878D82A}">
                    <a16:rowId xmlns:a16="http://schemas.microsoft.com/office/drawing/2014/main" val="1715994887"/>
                  </a:ext>
                </a:extLst>
              </a:tr>
            </a:tbl>
          </a:graphicData>
        </a:graphic>
      </p:graphicFrame>
      <p:pic>
        <p:nvPicPr>
          <p:cNvPr id="8" name="Picture 7" descr="A green rectangular object with red squares&#10;&#10;Description automatically generated">
            <a:extLst>
              <a:ext uri="{FF2B5EF4-FFF2-40B4-BE49-F238E27FC236}">
                <a16:creationId xmlns:a16="http://schemas.microsoft.com/office/drawing/2014/main" id="{96C7B200-B2AB-73EF-3485-C41F982B7B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827012" y="2042346"/>
            <a:ext cx="2356262" cy="5442533"/>
          </a:xfrm>
          <a:prstGeom prst="rect">
            <a:avLst/>
          </a:prstGeom>
        </p:spPr>
      </p:pic>
      <p:graphicFrame>
        <p:nvGraphicFramePr>
          <p:cNvPr id="3" name="Content Placeholder 6">
            <a:extLst>
              <a:ext uri="{FF2B5EF4-FFF2-40B4-BE49-F238E27FC236}">
                <a16:creationId xmlns:a16="http://schemas.microsoft.com/office/drawing/2014/main" id="{774542AA-E3D5-7BD7-D95E-3B76EF268967}"/>
              </a:ext>
            </a:extLst>
          </p:cNvPr>
          <p:cNvGraphicFramePr>
            <a:graphicFrameLocks/>
          </p:cNvGraphicFramePr>
          <p:nvPr>
            <p:extLst>
              <p:ext uri="{D42A27DB-BD31-4B8C-83A1-F6EECF244321}">
                <p14:modId xmlns:p14="http://schemas.microsoft.com/office/powerpoint/2010/main" val="4126564597"/>
              </p:ext>
            </p:extLst>
          </p:nvPr>
        </p:nvGraphicFramePr>
        <p:xfrm>
          <a:off x="6283877" y="1825625"/>
          <a:ext cx="4857376" cy="1191818"/>
        </p:xfrm>
        <a:graphic>
          <a:graphicData uri="http://schemas.openxmlformats.org/drawingml/2006/table">
            <a:tbl>
              <a:tblPr firstRow="1" bandRow="1">
                <a:tableStyleId>{5940675A-B579-460E-94D1-54222C63F5DA}</a:tableStyleId>
              </a:tblPr>
              <a:tblGrid>
                <a:gridCol w="3260714">
                  <a:extLst>
                    <a:ext uri="{9D8B030D-6E8A-4147-A177-3AD203B41FA5}">
                      <a16:colId xmlns:a16="http://schemas.microsoft.com/office/drawing/2014/main" val="627848243"/>
                    </a:ext>
                  </a:extLst>
                </a:gridCol>
                <a:gridCol w="1596662">
                  <a:extLst>
                    <a:ext uri="{9D8B030D-6E8A-4147-A177-3AD203B41FA5}">
                      <a16:colId xmlns:a16="http://schemas.microsoft.com/office/drawing/2014/main" val="3958559799"/>
                    </a:ext>
                  </a:extLst>
                </a:gridCol>
              </a:tblGrid>
              <a:tr h="595909">
                <a:tc>
                  <a:txBody>
                    <a:bodyPr/>
                    <a:lstStyle/>
                    <a:p>
                      <a:r>
                        <a:rPr lang="en-US" sz="2000" dirty="0"/>
                        <a:t>Testbench</a:t>
                      </a:r>
                    </a:p>
                  </a:txBody>
                  <a:tcPr/>
                </a:tc>
                <a:tc>
                  <a:txBody>
                    <a:bodyPr/>
                    <a:lstStyle/>
                    <a:p>
                      <a:r>
                        <a:rPr lang="en-US" sz="2000" dirty="0"/>
                        <a:t>June 2025</a:t>
                      </a:r>
                    </a:p>
                  </a:txBody>
                  <a:tcPr>
                    <a:noFill/>
                  </a:tcPr>
                </a:tc>
                <a:extLst>
                  <a:ext uri="{0D108BD9-81ED-4DB2-BD59-A6C34878D82A}">
                    <a16:rowId xmlns:a16="http://schemas.microsoft.com/office/drawing/2014/main" val="2885458253"/>
                  </a:ext>
                </a:extLst>
              </a:tr>
              <a:tr h="595909">
                <a:tc>
                  <a:txBody>
                    <a:bodyPr/>
                    <a:lstStyle/>
                    <a:p>
                      <a:r>
                        <a:rPr lang="en-US" sz="2000" dirty="0"/>
                        <a:t>Implementation at FTBF</a:t>
                      </a:r>
                    </a:p>
                  </a:txBody>
                  <a:tcPr/>
                </a:tc>
                <a:tc>
                  <a:txBody>
                    <a:bodyPr/>
                    <a:lstStyle/>
                    <a:p>
                      <a:r>
                        <a:rPr lang="en-US" sz="2000" dirty="0"/>
                        <a:t>TBD 2026</a:t>
                      </a:r>
                    </a:p>
                  </a:txBody>
                  <a:tcPr>
                    <a:noFill/>
                  </a:tcPr>
                </a:tc>
                <a:extLst>
                  <a:ext uri="{0D108BD9-81ED-4DB2-BD59-A6C34878D82A}">
                    <a16:rowId xmlns:a16="http://schemas.microsoft.com/office/drawing/2014/main" val="3026559371"/>
                  </a:ext>
                </a:extLst>
              </a:tr>
            </a:tbl>
          </a:graphicData>
        </a:graphic>
      </p:graphicFrame>
      <p:sp>
        <p:nvSpPr>
          <p:cNvPr id="5" name="TextBox 4">
            <a:extLst>
              <a:ext uri="{FF2B5EF4-FFF2-40B4-BE49-F238E27FC236}">
                <a16:creationId xmlns:a16="http://schemas.microsoft.com/office/drawing/2014/main" id="{05DF2A78-D4C0-F85C-B195-A14BCD0142AA}"/>
              </a:ext>
            </a:extLst>
          </p:cNvPr>
          <p:cNvSpPr txBox="1"/>
          <p:nvPr/>
        </p:nvSpPr>
        <p:spPr>
          <a:xfrm>
            <a:off x="10757463" y="6488668"/>
            <a:ext cx="1495497" cy="369332"/>
          </a:xfrm>
          <a:prstGeom prst="rect">
            <a:avLst/>
          </a:prstGeom>
          <a:noFill/>
        </p:spPr>
        <p:txBody>
          <a:bodyPr wrap="square">
            <a:spAutoFit/>
          </a:bodyPr>
          <a:lstStyle/>
          <a:p>
            <a:r>
              <a:rPr lang="en-US" dirty="0"/>
              <a:t>Slide 17 of 22</a:t>
            </a:r>
          </a:p>
        </p:txBody>
      </p:sp>
    </p:spTree>
    <p:extLst>
      <p:ext uri="{BB962C8B-B14F-4D97-AF65-F5344CB8AC3E}">
        <p14:creationId xmlns:p14="http://schemas.microsoft.com/office/powerpoint/2010/main" val="3515988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4C97A-996D-85E7-DA8F-00A6E1B4E1C3}"/>
              </a:ext>
            </a:extLst>
          </p:cNvPr>
          <p:cNvSpPr/>
          <p:nvPr/>
        </p:nvSpPr>
        <p:spPr>
          <a:xfrm>
            <a:off x="371581" y="2177472"/>
            <a:ext cx="6482527" cy="398739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CD93FB4-6547-7BA9-0F87-375F842DD5E3}"/>
              </a:ext>
            </a:extLst>
          </p:cNvPr>
          <p:cNvSpPr txBox="1"/>
          <p:nvPr/>
        </p:nvSpPr>
        <p:spPr>
          <a:xfrm>
            <a:off x="1943856" y="1834701"/>
            <a:ext cx="2730251" cy="347858"/>
          </a:xfrm>
          <a:prstGeom prst="rect">
            <a:avLst/>
          </a:prstGeom>
          <a:noFill/>
        </p:spPr>
        <p:txBody>
          <a:bodyPr wrap="square" rtlCol="0">
            <a:spAutoFit/>
          </a:bodyPr>
          <a:lstStyle/>
          <a:p>
            <a:r>
              <a:rPr lang="en-US" sz="1600" dirty="0"/>
              <a:t>Table 1: Power consumption</a:t>
            </a:r>
          </a:p>
        </p:txBody>
      </p:sp>
      <p:pic>
        <p:nvPicPr>
          <p:cNvPr id="8" name="Picture 7" descr="A diagram of a circuit&#10;&#10;Description automatically generated">
            <a:extLst>
              <a:ext uri="{FF2B5EF4-FFF2-40B4-BE49-F238E27FC236}">
                <a16:creationId xmlns:a16="http://schemas.microsoft.com/office/drawing/2014/main" id="{751BD62C-84F1-8879-501A-AA195AB253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42" y="2370474"/>
            <a:ext cx="6217281" cy="2015588"/>
          </a:xfrm>
          <a:prstGeom prst="rect">
            <a:avLst/>
          </a:prstGeom>
        </p:spPr>
      </p:pic>
      <p:sp>
        <p:nvSpPr>
          <p:cNvPr id="9" name="TextBox 8">
            <a:extLst>
              <a:ext uri="{FF2B5EF4-FFF2-40B4-BE49-F238E27FC236}">
                <a16:creationId xmlns:a16="http://schemas.microsoft.com/office/drawing/2014/main" id="{182CB6F0-40DE-7526-D725-16A8261D39F7}"/>
              </a:ext>
            </a:extLst>
          </p:cNvPr>
          <p:cNvSpPr txBox="1"/>
          <p:nvPr/>
        </p:nvSpPr>
        <p:spPr>
          <a:xfrm>
            <a:off x="1290188" y="5642830"/>
            <a:ext cx="4645311" cy="369332"/>
          </a:xfrm>
          <a:prstGeom prst="rect">
            <a:avLst/>
          </a:prstGeom>
          <a:noFill/>
        </p:spPr>
        <p:txBody>
          <a:bodyPr wrap="none" rtlCol="0">
            <a:spAutoFit/>
          </a:bodyPr>
          <a:lstStyle/>
          <a:p>
            <a:r>
              <a:rPr lang="en-US" i="1" dirty="0"/>
              <a:t>Clock Gate Schematic (Top), Layout (Bottom</a:t>
            </a:r>
            <a:r>
              <a:rPr lang="en-US" dirty="0"/>
              <a:t>)</a:t>
            </a:r>
          </a:p>
        </p:txBody>
      </p:sp>
      <p:pic>
        <p:nvPicPr>
          <p:cNvPr id="11" name="Picture 10" descr="A blue and red grid with black text&#10;&#10;Description automatically generated">
            <a:extLst>
              <a:ext uri="{FF2B5EF4-FFF2-40B4-BE49-F238E27FC236}">
                <a16:creationId xmlns:a16="http://schemas.microsoft.com/office/drawing/2014/main" id="{6C8F7B16-B4CF-39D7-D704-1641624B24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611" y="4462386"/>
            <a:ext cx="5659564" cy="1056451"/>
          </a:xfrm>
          <a:prstGeom prst="rect">
            <a:avLst/>
          </a:prstGeom>
        </p:spPr>
      </p:pic>
      <p:pic>
        <p:nvPicPr>
          <p:cNvPr id="14" name="Picture 13">
            <a:extLst>
              <a:ext uri="{FF2B5EF4-FFF2-40B4-BE49-F238E27FC236}">
                <a16:creationId xmlns:a16="http://schemas.microsoft.com/office/drawing/2014/main" id="{3F827A77-FF16-3A95-DEA7-037C34235332}"/>
              </a:ext>
            </a:extLst>
          </p:cNvPr>
          <p:cNvPicPr>
            <a:picLocks noChangeAspect="1"/>
          </p:cNvPicPr>
          <p:nvPr/>
        </p:nvPicPr>
        <p:blipFill>
          <a:blip r:embed="rId5"/>
          <a:stretch>
            <a:fillRect/>
          </a:stretch>
        </p:blipFill>
        <p:spPr>
          <a:xfrm>
            <a:off x="699791" y="845838"/>
            <a:ext cx="5658384" cy="1085485"/>
          </a:xfrm>
          <a:prstGeom prst="rect">
            <a:avLst/>
          </a:prstGeom>
        </p:spPr>
      </p:pic>
      <p:pic>
        <p:nvPicPr>
          <p:cNvPr id="20" name="Picture 19" descr="A computer server with a few rows of wires&#10;&#10;Description automatically generated with low confidence">
            <a:extLst>
              <a:ext uri="{FF2B5EF4-FFF2-40B4-BE49-F238E27FC236}">
                <a16:creationId xmlns:a16="http://schemas.microsoft.com/office/drawing/2014/main" id="{02C19762-48F4-2453-D25F-6A7B3AFC40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9853" y="1534694"/>
            <a:ext cx="5244528" cy="4291446"/>
          </a:xfrm>
          <a:prstGeom prst="rect">
            <a:avLst/>
          </a:prstGeom>
        </p:spPr>
      </p:pic>
      <p:sp>
        <p:nvSpPr>
          <p:cNvPr id="21" name="TextBox 20">
            <a:extLst>
              <a:ext uri="{FF2B5EF4-FFF2-40B4-BE49-F238E27FC236}">
                <a16:creationId xmlns:a16="http://schemas.microsoft.com/office/drawing/2014/main" id="{AAA79CB4-0215-BFF8-9D1F-EE7BA03C2155}"/>
              </a:ext>
            </a:extLst>
          </p:cNvPr>
          <p:cNvSpPr txBox="1"/>
          <p:nvPr/>
        </p:nvSpPr>
        <p:spPr>
          <a:xfrm>
            <a:off x="7949049" y="5862396"/>
            <a:ext cx="3269293" cy="369332"/>
          </a:xfrm>
          <a:prstGeom prst="rect">
            <a:avLst/>
          </a:prstGeom>
          <a:noFill/>
        </p:spPr>
        <p:txBody>
          <a:bodyPr wrap="none" rtlCol="0">
            <a:spAutoFit/>
          </a:bodyPr>
          <a:lstStyle/>
          <a:p>
            <a:r>
              <a:rPr lang="en-US" i="1" dirty="0"/>
              <a:t>Left: Slow SCA, Right: Fast SCA</a:t>
            </a:r>
          </a:p>
        </p:txBody>
      </p:sp>
      <p:sp>
        <p:nvSpPr>
          <p:cNvPr id="3" name="TextBox 2">
            <a:extLst>
              <a:ext uri="{FF2B5EF4-FFF2-40B4-BE49-F238E27FC236}">
                <a16:creationId xmlns:a16="http://schemas.microsoft.com/office/drawing/2014/main" id="{C632C133-25C3-E3E2-F31E-6E84288819B6}"/>
              </a:ext>
            </a:extLst>
          </p:cNvPr>
          <p:cNvSpPr txBox="1"/>
          <p:nvPr/>
        </p:nvSpPr>
        <p:spPr>
          <a:xfrm>
            <a:off x="242901" y="6288862"/>
            <a:ext cx="10722920" cy="461665"/>
          </a:xfrm>
          <a:prstGeom prst="rect">
            <a:avLst/>
          </a:prstGeom>
          <a:noFill/>
        </p:spPr>
        <p:txBody>
          <a:bodyPr wrap="square" rtlCol="0">
            <a:spAutoFit/>
          </a:bodyPr>
          <a:lstStyle/>
          <a:p>
            <a:r>
              <a:rPr lang="en-US" sz="2400" dirty="0"/>
              <a:t>20 mW/Channel achieved by: Clock Gate, Source Followers and Voltage shifters</a:t>
            </a:r>
          </a:p>
        </p:txBody>
      </p:sp>
      <p:sp>
        <p:nvSpPr>
          <p:cNvPr id="4" name="TextBox 3">
            <a:extLst>
              <a:ext uri="{FF2B5EF4-FFF2-40B4-BE49-F238E27FC236}">
                <a16:creationId xmlns:a16="http://schemas.microsoft.com/office/drawing/2014/main" id="{30F31C0F-887B-477F-D7A9-C29F386E4073}"/>
              </a:ext>
            </a:extLst>
          </p:cNvPr>
          <p:cNvSpPr txBox="1"/>
          <p:nvPr/>
        </p:nvSpPr>
        <p:spPr>
          <a:xfrm>
            <a:off x="148618" y="255493"/>
            <a:ext cx="9840899" cy="646331"/>
          </a:xfrm>
          <a:prstGeom prst="rect">
            <a:avLst/>
          </a:prstGeom>
          <a:noFill/>
        </p:spPr>
        <p:txBody>
          <a:bodyPr wrap="none" rtlCol="0">
            <a:spAutoFit/>
          </a:bodyPr>
          <a:lstStyle/>
          <a:p>
            <a:r>
              <a:rPr lang="en-US" sz="3600" b="1" dirty="0"/>
              <a:t>High bandwidth with low power consumption?</a:t>
            </a:r>
          </a:p>
        </p:txBody>
      </p:sp>
      <p:sp>
        <p:nvSpPr>
          <p:cNvPr id="5" name="TextBox 4">
            <a:extLst>
              <a:ext uri="{FF2B5EF4-FFF2-40B4-BE49-F238E27FC236}">
                <a16:creationId xmlns:a16="http://schemas.microsoft.com/office/drawing/2014/main" id="{A84876A6-DC7D-D73B-96B9-3BE945A9BFFE}"/>
              </a:ext>
            </a:extLst>
          </p:cNvPr>
          <p:cNvSpPr txBox="1"/>
          <p:nvPr/>
        </p:nvSpPr>
        <p:spPr>
          <a:xfrm>
            <a:off x="10757463" y="6488668"/>
            <a:ext cx="1495497" cy="369332"/>
          </a:xfrm>
          <a:prstGeom prst="rect">
            <a:avLst/>
          </a:prstGeom>
          <a:noFill/>
        </p:spPr>
        <p:txBody>
          <a:bodyPr wrap="square">
            <a:spAutoFit/>
          </a:bodyPr>
          <a:lstStyle/>
          <a:p>
            <a:r>
              <a:rPr lang="en-US" dirty="0"/>
              <a:t>Slide 18 of 22</a:t>
            </a:r>
          </a:p>
        </p:txBody>
      </p:sp>
    </p:spTree>
    <p:extLst>
      <p:ext uri="{BB962C8B-B14F-4D97-AF65-F5344CB8AC3E}">
        <p14:creationId xmlns:p14="http://schemas.microsoft.com/office/powerpoint/2010/main" val="1237479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5BA5A-8AA3-659F-9532-469426242EBE}"/>
              </a:ext>
            </a:extLst>
          </p:cNvPr>
          <p:cNvSpPr>
            <a:spLocks noGrp="1"/>
          </p:cNvSpPr>
          <p:nvPr>
            <p:ph type="title"/>
          </p:nvPr>
        </p:nvSpPr>
        <p:spPr>
          <a:xfrm>
            <a:off x="210207" y="0"/>
            <a:ext cx="10515600" cy="1325563"/>
          </a:xfrm>
        </p:spPr>
        <p:txBody>
          <a:bodyPr/>
          <a:lstStyle/>
          <a:p>
            <a:r>
              <a:rPr lang="en-US" b="1" dirty="0"/>
              <a:t>Objectives and Compromises</a:t>
            </a:r>
          </a:p>
        </p:txBody>
      </p:sp>
      <p:pic>
        <p:nvPicPr>
          <p:cNvPr id="5" name="Picture 4">
            <a:extLst>
              <a:ext uri="{FF2B5EF4-FFF2-40B4-BE49-F238E27FC236}">
                <a16:creationId xmlns:a16="http://schemas.microsoft.com/office/drawing/2014/main" id="{B08F1786-54C0-F8B5-63D5-FC4B3CA23C5C}"/>
              </a:ext>
            </a:extLst>
          </p:cNvPr>
          <p:cNvPicPr>
            <a:picLocks noChangeAspect="1"/>
          </p:cNvPicPr>
          <p:nvPr/>
        </p:nvPicPr>
        <p:blipFill>
          <a:blip r:embed="rId3"/>
          <a:srcRect l="3008" t="-34" r="2870" b="34"/>
          <a:stretch/>
        </p:blipFill>
        <p:spPr>
          <a:xfrm>
            <a:off x="0" y="964832"/>
            <a:ext cx="8045245" cy="5301034"/>
          </a:xfrm>
          <a:prstGeom prst="rect">
            <a:avLst/>
          </a:prstGeom>
        </p:spPr>
      </p:pic>
      <p:sp>
        <p:nvSpPr>
          <p:cNvPr id="7" name="TextBox 6">
            <a:extLst>
              <a:ext uri="{FF2B5EF4-FFF2-40B4-BE49-F238E27FC236}">
                <a16:creationId xmlns:a16="http://schemas.microsoft.com/office/drawing/2014/main" id="{D61E9E44-AE5E-C5F9-71CC-9222DC6E0B1B}"/>
              </a:ext>
            </a:extLst>
          </p:cNvPr>
          <p:cNvSpPr txBox="1"/>
          <p:nvPr/>
        </p:nvSpPr>
        <p:spPr>
          <a:xfrm>
            <a:off x="0" y="6150114"/>
            <a:ext cx="7331027" cy="707886"/>
          </a:xfrm>
          <a:prstGeom prst="rect">
            <a:avLst/>
          </a:prstGeom>
          <a:noFill/>
        </p:spPr>
        <p:txBody>
          <a:bodyPr wrap="square" rtlCol="0">
            <a:spAutoFit/>
          </a:bodyPr>
          <a:lstStyle/>
          <a:p>
            <a:pPr algn="r"/>
            <a:r>
              <a:rPr lang="en-US" sz="2000" dirty="0">
                <a:latin typeface="+mj-lt"/>
              </a:rPr>
              <a:t>See </a:t>
            </a:r>
            <a:r>
              <a:rPr lang="en-US" sz="2000" b="1" dirty="0">
                <a:latin typeface="+mj-lt"/>
              </a:rPr>
              <a:t>Andrew </a:t>
            </a:r>
            <a:r>
              <a:rPr lang="en-US" sz="2000" b="1" dirty="0" err="1">
                <a:latin typeface="+mj-lt"/>
              </a:rPr>
              <a:t>Arzac’s</a:t>
            </a:r>
            <a:r>
              <a:rPr lang="en-US" sz="2000" b="1" dirty="0">
                <a:latin typeface="+mj-lt"/>
              </a:rPr>
              <a:t> </a:t>
            </a:r>
            <a:r>
              <a:rPr lang="en-US" sz="2000" dirty="0">
                <a:latin typeface="+mj-lt"/>
              </a:rPr>
              <a:t>talk </a:t>
            </a:r>
            <a:r>
              <a:rPr lang="en-US" sz="2000" b="0" i="1" dirty="0">
                <a:effectLst/>
                <a:latin typeface="+mj-lt"/>
              </a:rPr>
              <a:t>A Modular Test System for the PSEC5 40 GS/s waveform-sampling ASIC, </a:t>
            </a:r>
            <a:r>
              <a:rPr lang="en-US" sz="2000" b="1" i="1" dirty="0">
                <a:effectLst/>
                <a:latin typeface="+mj-lt"/>
              </a:rPr>
              <a:t>Fast 2025</a:t>
            </a:r>
            <a:endParaRPr lang="en-US" sz="2000" b="0" i="1" dirty="0">
              <a:effectLst/>
              <a:latin typeface="+mj-lt"/>
            </a:endParaRPr>
          </a:p>
        </p:txBody>
      </p:sp>
      <p:sp>
        <p:nvSpPr>
          <p:cNvPr id="4" name="TextBox 3">
            <a:extLst>
              <a:ext uri="{FF2B5EF4-FFF2-40B4-BE49-F238E27FC236}">
                <a16:creationId xmlns:a16="http://schemas.microsoft.com/office/drawing/2014/main" id="{C55D43F9-D02E-6D2D-58DF-BBBD5A6B9308}"/>
              </a:ext>
            </a:extLst>
          </p:cNvPr>
          <p:cNvSpPr txBox="1"/>
          <p:nvPr/>
        </p:nvSpPr>
        <p:spPr>
          <a:xfrm>
            <a:off x="10757463" y="6488668"/>
            <a:ext cx="1495497" cy="369332"/>
          </a:xfrm>
          <a:prstGeom prst="rect">
            <a:avLst/>
          </a:prstGeom>
          <a:noFill/>
        </p:spPr>
        <p:txBody>
          <a:bodyPr wrap="square">
            <a:spAutoFit/>
          </a:bodyPr>
          <a:lstStyle/>
          <a:p>
            <a:r>
              <a:rPr lang="en-US" dirty="0"/>
              <a:t>Slide 19 of 22</a:t>
            </a:r>
          </a:p>
        </p:txBody>
      </p:sp>
      <p:graphicFrame>
        <p:nvGraphicFramePr>
          <p:cNvPr id="6" name="Content Placeholder 3">
            <a:extLst>
              <a:ext uri="{FF2B5EF4-FFF2-40B4-BE49-F238E27FC236}">
                <a16:creationId xmlns:a16="http://schemas.microsoft.com/office/drawing/2014/main" id="{3BD85ED7-BB33-285A-D4CF-749300F7DB26}"/>
              </a:ext>
            </a:extLst>
          </p:cNvPr>
          <p:cNvGraphicFramePr>
            <a:graphicFrameLocks noGrp="1"/>
          </p:cNvGraphicFramePr>
          <p:nvPr>
            <p:ph idx="1"/>
            <p:extLst>
              <p:ext uri="{D42A27DB-BD31-4B8C-83A1-F6EECF244321}">
                <p14:modId xmlns:p14="http://schemas.microsoft.com/office/powerpoint/2010/main" val="1516006987"/>
              </p:ext>
            </p:extLst>
          </p:nvPr>
        </p:nvGraphicFramePr>
        <p:xfrm>
          <a:off x="8010126" y="972872"/>
          <a:ext cx="4060666" cy="4023360"/>
        </p:xfrm>
        <a:graphic>
          <a:graphicData uri="http://schemas.openxmlformats.org/drawingml/2006/table">
            <a:tbl>
              <a:tblPr firstRow="1" bandRow="1">
                <a:tableStyleId>{9D7B26C5-4107-4FEC-AEDC-1716B250A1EF}</a:tableStyleId>
              </a:tblPr>
              <a:tblGrid>
                <a:gridCol w="2274416">
                  <a:extLst>
                    <a:ext uri="{9D8B030D-6E8A-4147-A177-3AD203B41FA5}">
                      <a16:colId xmlns:a16="http://schemas.microsoft.com/office/drawing/2014/main" val="2286207811"/>
                    </a:ext>
                  </a:extLst>
                </a:gridCol>
                <a:gridCol w="1786250">
                  <a:extLst>
                    <a:ext uri="{9D8B030D-6E8A-4147-A177-3AD203B41FA5}">
                      <a16:colId xmlns:a16="http://schemas.microsoft.com/office/drawing/2014/main" val="3645786510"/>
                    </a:ext>
                  </a:extLst>
                </a:gridCol>
              </a:tblGrid>
              <a:tr h="226462">
                <a:tc>
                  <a:txBody>
                    <a:bodyPr/>
                    <a:lstStyle/>
                    <a:p>
                      <a:r>
                        <a:rPr lang="en-US" dirty="0"/>
                        <a:t>Process</a:t>
                      </a:r>
                    </a:p>
                  </a:txBody>
                  <a:tcPr/>
                </a:tc>
                <a:tc>
                  <a:txBody>
                    <a:bodyPr/>
                    <a:lstStyle/>
                    <a:p>
                      <a:r>
                        <a:rPr lang="en-US" dirty="0"/>
                        <a:t>TSMC 65 nm</a:t>
                      </a:r>
                    </a:p>
                  </a:txBody>
                  <a:tcPr/>
                </a:tc>
                <a:extLst>
                  <a:ext uri="{0D108BD9-81ED-4DB2-BD59-A6C34878D82A}">
                    <a16:rowId xmlns:a16="http://schemas.microsoft.com/office/drawing/2014/main" val="1320983782"/>
                  </a:ext>
                </a:extLst>
              </a:tr>
              <a:tr h="260681">
                <a:tc>
                  <a:txBody>
                    <a:bodyPr/>
                    <a:lstStyle/>
                    <a:p>
                      <a:r>
                        <a:rPr lang="en-US" dirty="0"/>
                        <a:t>Dynamic range </a:t>
                      </a:r>
                    </a:p>
                  </a:txBody>
                  <a:tcPr/>
                </a:tc>
                <a:tc>
                  <a:txBody>
                    <a:bodyPr/>
                    <a:lstStyle/>
                    <a:p>
                      <a:r>
                        <a:rPr lang="en-US" dirty="0"/>
                        <a:t>10 bits</a:t>
                      </a:r>
                    </a:p>
                  </a:txBody>
                  <a:tcPr/>
                </a:tc>
                <a:extLst>
                  <a:ext uri="{0D108BD9-81ED-4DB2-BD59-A6C34878D82A}">
                    <a16:rowId xmlns:a16="http://schemas.microsoft.com/office/drawing/2014/main" val="1282024362"/>
                  </a:ext>
                </a:extLst>
              </a:tr>
              <a:tr h="260681">
                <a:tc>
                  <a:txBody>
                    <a:bodyPr/>
                    <a:lstStyle/>
                    <a:p>
                      <a:r>
                        <a:rPr lang="en-US" dirty="0"/>
                        <a:t>Sampling Rate</a:t>
                      </a:r>
                    </a:p>
                  </a:txBody>
                  <a:tcPr/>
                </a:tc>
                <a:tc>
                  <a:txBody>
                    <a:bodyPr/>
                    <a:lstStyle/>
                    <a:p>
                      <a:r>
                        <a:rPr lang="en-US" dirty="0"/>
                        <a:t>40 </a:t>
                      </a:r>
                      <a:r>
                        <a:rPr lang="en-US" dirty="0" err="1"/>
                        <a:t>GSa</a:t>
                      </a:r>
                      <a:r>
                        <a:rPr lang="en-US" dirty="0"/>
                        <a:t>/s</a:t>
                      </a:r>
                    </a:p>
                  </a:txBody>
                  <a:tcPr/>
                </a:tc>
                <a:extLst>
                  <a:ext uri="{0D108BD9-81ED-4DB2-BD59-A6C34878D82A}">
                    <a16:rowId xmlns:a16="http://schemas.microsoft.com/office/drawing/2014/main" val="657783064"/>
                  </a:ext>
                </a:extLst>
              </a:tr>
              <a:tr h="260681">
                <a:tc>
                  <a:txBody>
                    <a:bodyPr/>
                    <a:lstStyle/>
                    <a:p>
                      <a:r>
                        <a:rPr lang="en-US" dirty="0"/>
                        <a:t>Buffer Length</a:t>
                      </a:r>
                    </a:p>
                  </a:txBody>
                  <a:tcPr/>
                </a:tc>
                <a:tc>
                  <a:txBody>
                    <a:bodyPr/>
                    <a:lstStyle/>
                    <a:p>
                      <a:r>
                        <a:rPr lang="en-US" dirty="0"/>
                        <a:t>6.4 ns(204.8 ns)</a:t>
                      </a:r>
                    </a:p>
                  </a:txBody>
                  <a:tcPr/>
                </a:tc>
                <a:extLst>
                  <a:ext uri="{0D108BD9-81ED-4DB2-BD59-A6C34878D82A}">
                    <a16:rowId xmlns:a16="http://schemas.microsoft.com/office/drawing/2014/main" val="2259943366"/>
                  </a:ext>
                </a:extLst>
              </a:tr>
              <a:tr h="260681">
                <a:tc>
                  <a:txBody>
                    <a:bodyPr/>
                    <a:lstStyle/>
                    <a:p>
                      <a:r>
                        <a:rPr lang="en-US" dirty="0"/>
                        <a:t>Analog Bandwidth</a:t>
                      </a:r>
                    </a:p>
                  </a:txBody>
                  <a:tcPr/>
                </a:tc>
                <a:tc>
                  <a:txBody>
                    <a:bodyPr/>
                    <a:lstStyle/>
                    <a:p>
                      <a:r>
                        <a:rPr lang="en-US" dirty="0"/>
                        <a:t>&gt;4 GHz</a:t>
                      </a:r>
                    </a:p>
                  </a:txBody>
                  <a:tcPr/>
                </a:tc>
                <a:extLst>
                  <a:ext uri="{0D108BD9-81ED-4DB2-BD59-A6C34878D82A}">
                    <a16:rowId xmlns:a16="http://schemas.microsoft.com/office/drawing/2014/main" val="3228218519"/>
                  </a:ext>
                </a:extLst>
              </a:tr>
              <a:tr h="260681">
                <a:tc>
                  <a:txBody>
                    <a:bodyPr/>
                    <a:lstStyle/>
                    <a:p>
                      <a:r>
                        <a:rPr lang="en-US" dirty="0"/>
                        <a:t>Channels/Chip</a:t>
                      </a:r>
                    </a:p>
                  </a:txBody>
                  <a:tcPr/>
                </a:tc>
                <a:tc>
                  <a:txBody>
                    <a:bodyPr/>
                    <a:lstStyle/>
                    <a:p>
                      <a:r>
                        <a:rPr lang="en-US" dirty="0"/>
                        <a:t>8</a:t>
                      </a:r>
                    </a:p>
                  </a:txBody>
                  <a:tcPr/>
                </a:tc>
                <a:extLst>
                  <a:ext uri="{0D108BD9-81ED-4DB2-BD59-A6C34878D82A}">
                    <a16:rowId xmlns:a16="http://schemas.microsoft.com/office/drawing/2014/main" val="2033805133"/>
                  </a:ext>
                </a:extLst>
              </a:tr>
              <a:tr h="260681">
                <a:tc>
                  <a:txBody>
                    <a:bodyPr/>
                    <a:lstStyle/>
                    <a:p>
                      <a:r>
                        <a:rPr lang="en-US" dirty="0"/>
                        <a:t>Area</a:t>
                      </a:r>
                    </a:p>
                  </a:txBody>
                  <a:tcPr/>
                </a:tc>
                <a:tc>
                  <a:txBody>
                    <a:bodyPr/>
                    <a:lstStyle/>
                    <a:p>
                      <a:r>
                        <a:rPr lang="en-US" altLang="ko-KR" sz="1800" dirty="0"/>
                        <a:t>2.4 mm</a:t>
                      </a:r>
                      <a:r>
                        <a:rPr lang="en-US" altLang="ko-KR" sz="1800" baseline="30000" dirty="0"/>
                        <a:t>2</a:t>
                      </a:r>
                      <a:endParaRPr lang="en-US" dirty="0"/>
                    </a:p>
                  </a:txBody>
                  <a:tcPr/>
                </a:tc>
                <a:extLst>
                  <a:ext uri="{0D108BD9-81ED-4DB2-BD59-A6C34878D82A}">
                    <a16:rowId xmlns:a16="http://schemas.microsoft.com/office/drawing/2014/main" val="213794855"/>
                  </a:ext>
                </a:extLst>
              </a:tr>
              <a:tr h="260681">
                <a:tc>
                  <a:txBody>
                    <a:bodyPr/>
                    <a:lstStyle/>
                    <a:p>
                      <a:r>
                        <a:rPr lang="en-US" dirty="0"/>
                        <a:t>Multi-Hit Capability</a:t>
                      </a:r>
                    </a:p>
                  </a:txBody>
                  <a:tcPr/>
                </a:tc>
                <a:tc>
                  <a:txBody>
                    <a:bodyPr/>
                    <a:lstStyle/>
                    <a:p>
                      <a:r>
                        <a:rPr lang="en-US" b="1" dirty="0">
                          <a:solidFill>
                            <a:srgbClr val="00B050"/>
                          </a:solidFill>
                        </a:rPr>
                        <a:t>Yes</a:t>
                      </a:r>
                    </a:p>
                  </a:txBody>
                  <a:tcPr/>
                </a:tc>
                <a:extLst>
                  <a:ext uri="{0D108BD9-81ED-4DB2-BD59-A6C34878D82A}">
                    <a16:rowId xmlns:a16="http://schemas.microsoft.com/office/drawing/2014/main" val="3829335564"/>
                  </a:ext>
                </a:extLst>
              </a:tr>
              <a:tr h="260681">
                <a:tc>
                  <a:txBody>
                    <a:bodyPr/>
                    <a:lstStyle/>
                    <a:p>
                      <a:r>
                        <a:rPr lang="en-US" dirty="0"/>
                        <a:t>Customizable Buffer</a:t>
                      </a:r>
                    </a:p>
                  </a:txBody>
                  <a:tcPr/>
                </a:tc>
                <a:tc>
                  <a:txBody>
                    <a:bodyPr/>
                    <a:lstStyle/>
                    <a:p>
                      <a:r>
                        <a:rPr lang="en-US" b="1" dirty="0">
                          <a:solidFill>
                            <a:srgbClr val="00B050"/>
                          </a:solidFill>
                        </a:rPr>
                        <a:t>Yes</a:t>
                      </a:r>
                    </a:p>
                  </a:txBody>
                  <a:tcPr/>
                </a:tc>
                <a:extLst>
                  <a:ext uri="{0D108BD9-81ED-4DB2-BD59-A6C34878D82A}">
                    <a16:rowId xmlns:a16="http://schemas.microsoft.com/office/drawing/2014/main" val="1759155905"/>
                  </a:ext>
                </a:extLst>
              </a:tr>
              <a:tr h="260681">
                <a:tc>
                  <a:txBody>
                    <a:bodyPr/>
                    <a:lstStyle/>
                    <a:p>
                      <a:r>
                        <a:rPr lang="en-US" dirty="0"/>
                        <a:t>On-Chip 10 GHz PLL </a:t>
                      </a:r>
                    </a:p>
                  </a:txBody>
                  <a:tcPr/>
                </a:tc>
                <a:tc>
                  <a:txBody>
                    <a:bodyPr/>
                    <a:lstStyle/>
                    <a:p>
                      <a:r>
                        <a:rPr lang="en-US" b="1" dirty="0">
                          <a:solidFill>
                            <a:srgbClr val="FF0000"/>
                          </a:solidFill>
                        </a:rPr>
                        <a:t>No</a:t>
                      </a:r>
                    </a:p>
                  </a:txBody>
                  <a:tcPr/>
                </a:tc>
                <a:extLst>
                  <a:ext uri="{0D108BD9-81ED-4DB2-BD59-A6C34878D82A}">
                    <a16:rowId xmlns:a16="http://schemas.microsoft.com/office/drawing/2014/main" val="3987936488"/>
                  </a:ext>
                </a:extLst>
              </a:tr>
              <a:tr h="260681">
                <a:tc>
                  <a:txBody>
                    <a:bodyPr/>
                    <a:lstStyle/>
                    <a:p>
                      <a:r>
                        <a:rPr lang="en-US" dirty="0"/>
                        <a:t>On-Chip ADC</a:t>
                      </a:r>
                    </a:p>
                  </a:txBody>
                  <a:tcPr/>
                </a:tc>
                <a:tc>
                  <a:txBody>
                    <a:bodyPr/>
                    <a:lstStyle/>
                    <a:p>
                      <a:r>
                        <a:rPr lang="en-US" b="1" dirty="0">
                          <a:solidFill>
                            <a:srgbClr val="FF0000"/>
                          </a:solidFill>
                        </a:rPr>
                        <a:t>No</a:t>
                      </a:r>
                    </a:p>
                  </a:txBody>
                  <a:tcPr/>
                </a:tc>
                <a:extLst>
                  <a:ext uri="{0D108BD9-81ED-4DB2-BD59-A6C34878D82A}">
                    <a16:rowId xmlns:a16="http://schemas.microsoft.com/office/drawing/2014/main" val="1290998326"/>
                  </a:ext>
                </a:extLst>
              </a:tr>
            </a:tbl>
          </a:graphicData>
        </a:graphic>
      </p:graphicFrame>
      <p:sp>
        <p:nvSpPr>
          <p:cNvPr id="8" name="TextBox 7">
            <a:extLst>
              <a:ext uri="{FF2B5EF4-FFF2-40B4-BE49-F238E27FC236}">
                <a16:creationId xmlns:a16="http://schemas.microsoft.com/office/drawing/2014/main" id="{6C875857-7B52-148B-9DD4-B0A312DAE670}"/>
              </a:ext>
            </a:extLst>
          </p:cNvPr>
          <p:cNvSpPr txBox="1"/>
          <p:nvPr/>
        </p:nvSpPr>
        <p:spPr>
          <a:xfrm>
            <a:off x="8001266" y="5080730"/>
            <a:ext cx="3990428" cy="1323439"/>
          </a:xfrm>
          <a:prstGeom prst="rect">
            <a:avLst/>
          </a:prstGeom>
          <a:noFill/>
        </p:spPr>
        <p:txBody>
          <a:bodyPr wrap="square" rtlCol="0">
            <a:spAutoFit/>
          </a:bodyPr>
          <a:lstStyle/>
          <a:p>
            <a:r>
              <a:rPr lang="en-US" sz="2000" b="1" dirty="0"/>
              <a:t>These components do not exist in 65nm CMOS - A test board is used to fill in the missing features</a:t>
            </a:r>
          </a:p>
        </p:txBody>
      </p:sp>
    </p:spTree>
    <p:extLst>
      <p:ext uri="{BB962C8B-B14F-4D97-AF65-F5344CB8AC3E}">
        <p14:creationId xmlns:p14="http://schemas.microsoft.com/office/powerpoint/2010/main" val="3703873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green rectangular object with red squares&#10;&#10;Description automatically generated">
            <a:extLst>
              <a:ext uri="{FF2B5EF4-FFF2-40B4-BE49-F238E27FC236}">
                <a16:creationId xmlns:a16="http://schemas.microsoft.com/office/drawing/2014/main" id="{EF03A0BE-7605-9E60-FFA2-54C33220B0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845" y="181303"/>
            <a:ext cx="2809257" cy="6495393"/>
          </a:xfrm>
          <a:prstGeom prst="rect">
            <a:avLst/>
          </a:prstGeom>
        </p:spPr>
      </p:pic>
      <p:sp>
        <p:nvSpPr>
          <p:cNvPr id="6" name="TextBox 5">
            <a:extLst>
              <a:ext uri="{FF2B5EF4-FFF2-40B4-BE49-F238E27FC236}">
                <a16:creationId xmlns:a16="http://schemas.microsoft.com/office/drawing/2014/main" id="{0B7AD4CA-0EE1-E8F6-CA3C-16AC2E038608}"/>
              </a:ext>
            </a:extLst>
          </p:cNvPr>
          <p:cNvSpPr txBox="1"/>
          <p:nvPr/>
        </p:nvSpPr>
        <p:spPr>
          <a:xfrm>
            <a:off x="4021721" y="1371648"/>
            <a:ext cx="7341968" cy="3385542"/>
          </a:xfrm>
          <a:prstGeom prst="rect">
            <a:avLst/>
          </a:prstGeom>
          <a:noFill/>
        </p:spPr>
        <p:txBody>
          <a:bodyPr wrap="square" rtlCol="0">
            <a:spAutoFit/>
          </a:bodyPr>
          <a:lstStyle/>
          <a:p>
            <a:r>
              <a:rPr lang="en-US" sz="2800" b="1" dirty="0"/>
              <a:t>PSEC5 aims to deliver on a few key features</a:t>
            </a:r>
          </a:p>
          <a:p>
            <a:endParaRPr lang="en-US" dirty="0"/>
          </a:p>
          <a:p>
            <a:pPr marL="342900" indent="-342900">
              <a:buFont typeface="Arial" panose="020B0604020202020204" pitchFamily="34" charset="0"/>
              <a:buChar char="•"/>
            </a:pPr>
            <a:r>
              <a:rPr lang="en-US" sz="2400" dirty="0"/>
              <a:t>Low Power</a:t>
            </a:r>
          </a:p>
          <a:p>
            <a:pPr marL="342900" indent="-342900">
              <a:buFont typeface="Arial" panose="020B0604020202020204" pitchFamily="34" charset="0"/>
              <a:buChar char="•"/>
            </a:pPr>
            <a:r>
              <a:rPr lang="en-US" sz="2400" dirty="0"/>
              <a:t>Multi-Hit capability</a:t>
            </a:r>
          </a:p>
          <a:p>
            <a:pPr marL="342900" indent="-342900">
              <a:buFont typeface="Arial" panose="020B0604020202020204" pitchFamily="34" charset="0"/>
              <a:buChar char="•"/>
            </a:pPr>
            <a:r>
              <a:rPr lang="en-US" sz="2400" dirty="0"/>
              <a:t>40 GS/s Sampling Rate</a:t>
            </a:r>
          </a:p>
          <a:p>
            <a:pPr marL="342900" indent="-342900">
              <a:buFont typeface="Arial" panose="020B0604020202020204" pitchFamily="34" charset="0"/>
              <a:buChar char="•"/>
            </a:pPr>
            <a:r>
              <a:rPr lang="en-US" sz="2400" dirty="0"/>
              <a:t>4GHz Analog Bandwidth</a:t>
            </a:r>
          </a:p>
          <a:p>
            <a:pPr marL="342900" indent="-342900">
              <a:buFont typeface="Arial" panose="020B0604020202020204" pitchFamily="34" charset="0"/>
              <a:buChar char="•"/>
            </a:pPr>
            <a:r>
              <a:rPr lang="en-US" sz="2400" dirty="0"/>
              <a:t>Customizable Buffer Lengths </a:t>
            </a:r>
          </a:p>
          <a:p>
            <a:pPr marL="800100" lvl="1" indent="-342900">
              <a:buFont typeface="Arial" panose="020B0604020202020204" pitchFamily="34" charset="0"/>
              <a:buChar char="•"/>
            </a:pPr>
            <a:r>
              <a:rPr lang="en-US" sz="2400" dirty="0"/>
              <a:t>Aims to achieve fast sampling and long analog buffer</a:t>
            </a:r>
          </a:p>
        </p:txBody>
      </p:sp>
      <p:sp>
        <p:nvSpPr>
          <p:cNvPr id="7" name="TextBox 6">
            <a:extLst>
              <a:ext uri="{FF2B5EF4-FFF2-40B4-BE49-F238E27FC236}">
                <a16:creationId xmlns:a16="http://schemas.microsoft.com/office/drawing/2014/main" id="{CD2903B5-47E3-966B-E93F-7D62C2FC8C59}"/>
              </a:ext>
            </a:extLst>
          </p:cNvPr>
          <p:cNvSpPr txBox="1"/>
          <p:nvPr/>
        </p:nvSpPr>
        <p:spPr>
          <a:xfrm>
            <a:off x="4021721" y="4846594"/>
            <a:ext cx="3481018" cy="1015663"/>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rgbClr val="FF0000"/>
                </a:solidFill>
              </a:rPr>
              <a:t>&lt;5ps timing resolution</a:t>
            </a:r>
          </a:p>
          <a:p>
            <a:pPr marL="285750" indent="-285750">
              <a:buFontTx/>
              <a:buChar char="-"/>
            </a:pPr>
            <a:endParaRPr lang="en-US" dirty="0"/>
          </a:p>
          <a:p>
            <a:endParaRPr lang="en-US" dirty="0"/>
          </a:p>
        </p:txBody>
      </p:sp>
      <p:sp>
        <p:nvSpPr>
          <p:cNvPr id="8" name="TextBox 7">
            <a:extLst>
              <a:ext uri="{FF2B5EF4-FFF2-40B4-BE49-F238E27FC236}">
                <a16:creationId xmlns:a16="http://schemas.microsoft.com/office/drawing/2014/main" id="{DCE1B3EE-84C6-24AA-AC94-097A346992D8}"/>
              </a:ext>
            </a:extLst>
          </p:cNvPr>
          <p:cNvSpPr txBox="1"/>
          <p:nvPr/>
        </p:nvSpPr>
        <p:spPr>
          <a:xfrm>
            <a:off x="10577845" y="6429028"/>
            <a:ext cx="1498619" cy="369332"/>
          </a:xfrm>
          <a:prstGeom prst="rect">
            <a:avLst/>
          </a:prstGeom>
          <a:noFill/>
        </p:spPr>
        <p:txBody>
          <a:bodyPr wrap="square">
            <a:spAutoFit/>
          </a:bodyPr>
          <a:lstStyle/>
          <a:p>
            <a:r>
              <a:rPr lang="en-US" dirty="0"/>
              <a:t>Slide 2 of 22</a:t>
            </a:r>
          </a:p>
        </p:txBody>
      </p:sp>
    </p:spTree>
    <p:extLst>
      <p:ext uri="{BB962C8B-B14F-4D97-AF65-F5344CB8AC3E}">
        <p14:creationId xmlns:p14="http://schemas.microsoft.com/office/powerpoint/2010/main" val="115089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B8762-2D90-6243-55FB-D1F4CBAEF1D7}"/>
              </a:ext>
            </a:extLst>
          </p:cNvPr>
          <p:cNvSpPr>
            <a:spLocks noGrp="1"/>
          </p:cNvSpPr>
          <p:nvPr>
            <p:ph type="title"/>
          </p:nvPr>
        </p:nvSpPr>
        <p:spPr>
          <a:xfrm>
            <a:off x="196303" y="-210160"/>
            <a:ext cx="10515600" cy="1325563"/>
          </a:xfrm>
        </p:spPr>
        <p:txBody>
          <a:bodyPr/>
          <a:lstStyle/>
          <a:p>
            <a:r>
              <a:rPr lang="en-US" b="1" dirty="0"/>
              <a:t>Compromise 1: “PLL” on board</a:t>
            </a:r>
          </a:p>
        </p:txBody>
      </p:sp>
      <p:pic>
        <p:nvPicPr>
          <p:cNvPr id="5" name="Picture 4">
            <a:extLst>
              <a:ext uri="{FF2B5EF4-FFF2-40B4-BE49-F238E27FC236}">
                <a16:creationId xmlns:a16="http://schemas.microsoft.com/office/drawing/2014/main" id="{F6504E73-2818-A144-A531-4D54F3EAA8FE}"/>
              </a:ext>
            </a:extLst>
          </p:cNvPr>
          <p:cNvPicPr>
            <a:picLocks noChangeAspect="1"/>
          </p:cNvPicPr>
          <p:nvPr/>
        </p:nvPicPr>
        <p:blipFill>
          <a:blip r:embed="rId2"/>
          <a:stretch>
            <a:fillRect/>
          </a:stretch>
        </p:blipFill>
        <p:spPr>
          <a:xfrm>
            <a:off x="0" y="826844"/>
            <a:ext cx="6902805" cy="2806844"/>
          </a:xfrm>
          <a:prstGeom prst="rect">
            <a:avLst/>
          </a:prstGeom>
        </p:spPr>
      </p:pic>
      <p:pic>
        <p:nvPicPr>
          <p:cNvPr id="7" name="Picture 6">
            <a:extLst>
              <a:ext uri="{FF2B5EF4-FFF2-40B4-BE49-F238E27FC236}">
                <a16:creationId xmlns:a16="http://schemas.microsoft.com/office/drawing/2014/main" id="{9AE34749-AE43-D75A-B851-A2FD97EF83EB}"/>
              </a:ext>
            </a:extLst>
          </p:cNvPr>
          <p:cNvPicPr>
            <a:picLocks noChangeAspect="1"/>
          </p:cNvPicPr>
          <p:nvPr/>
        </p:nvPicPr>
        <p:blipFill>
          <a:blip r:embed="rId3"/>
          <a:stretch>
            <a:fillRect/>
          </a:stretch>
        </p:blipFill>
        <p:spPr>
          <a:xfrm>
            <a:off x="0" y="3429000"/>
            <a:ext cx="9112718" cy="3219615"/>
          </a:xfrm>
          <a:prstGeom prst="rect">
            <a:avLst/>
          </a:prstGeom>
        </p:spPr>
      </p:pic>
      <p:pic>
        <p:nvPicPr>
          <p:cNvPr id="9" name="Picture 8">
            <a:extLst>
              <a:ext uri="{FF2B5EF4-FFF2-40B4-BE49-F238E27FC236}">
                <a16:creationId xmlns:a16="http://schemas.microsoft.com/office/drawing/2014/main" id="{E7E9ECC7-9B47-1E7C-74CA-CE167730B0E9}"/>
              </a:ext>
            </a:extLst>
          </p:cNvPr>
          <p:cNvPicPr>
            <a:picLocks noChangeAspect="1"/>
          </p:cNvPicPr>
          <p:nvPr/>
        </p:nvPicPr>
        <p:blipFill>
          <a:blip r:embed="rId4"/>
          <a:stretch>
            <a:fillRect/>
          </a:stretch>
        </p:blipFill>
        <p:spPr>
          <a:xfrm>
            <a:off x="6597122" y="853705"/>
            <a:ext cx="1606633" cy="1168460"/>
          </a:xfrm>
          <a:prstGeom prst="rect">
            <a:avLst/>
          </a:prstGeom>
        </p:spPr>
      </p:pic>
      <p:pic>
        <p:nvPicPr>
          <p:cNvPr id="11" name="Picture 10">
            <a:extLst>
              <a:ext uri="{FF2B5EF4-FFF2-40B4-BE49-F238E27FC236}">
                <a16:creationId xmlns:a16="http://schemas.microsoft.com/office/drawing/2014/main" id="{9F3DDD27-F1AD-E755-C4FF-03D7DBCE9996}"/>
              </a:ext>
            </a:extLst>
          </p:cNvPr>
          <p:cNvPicPr>
            <a:picLocks noChangeAspect="1"/>
          </p:cNvPicPr>
          <p:nvPr/>
        </p:nvPicPr>
        <p:blipFill>
          <a:blip r:embed="rId5"/>
          <a:stretch>
            <a:fillRect/>
          </a:stretch>
        </p:blipFill>
        <p:spPr>
          <a:xfrm>
            <a:off x="6597122" y="3086030"/>
            <a:ext cx="3943553" cy="1295467"/>
          </a:xfrm>
          <a:prstGeom prst="rect">
            <a:avLst/>
          </a:prstGeom>
        </p:spPr>
      </p:pic>
      <p:pic>
        <p:nvPicPr>
          <p:cNvPr id="4" name="Picture 3">
            <a:extLst>
              <a:ext uri="{FF2B5EF4-FFF2-40B4-BE49-F238E27FC236}">
                <a16:creationId xmlns:a16="http://schemas.microsoft.com/office/drawing/2014/main" id="{D01633F6-59C5-1032-C564-1BD836AF5FB0}"/>
              </a:ext>
            </a:extLst>
          </p:cNvPr>
          <p:cNvPicPr>
            <a:picLocks noChangeAspect="1"/>
          </p:cNvPicPr>
          <p:nvPr/>
        </p:nvPicPr>
        <p:blipFill>
          <a:blip r:embed="rId6"/>
          <a:stretch>
            <a:fillRect/>
          </a:stretch>
        </p:blipFill>
        <p:spPr>
          <a:xfrm>
            <a:off x="6757595" y="1960967"/>
            <a:ext cx="1416123" cy="501676"/>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3E77265-76F8-DC20-B15B-849AC3AB8368}"/>
                  </a:ext>
                </a:extLst>
              </p:cNvPr>
              <p:cNvSpPr txBox="1"/>
              <p:nvPr/>
            </p:nvSpPr>
            <p:spPr>
              <a:xfrm>
                <a:off x="8137107" y="1336052"/>
                <a:ext cx="4054893" cy="2333075"/>
              </a:xfrm>
              <a:prstGeom prst="rect">
                <a:avLst/>
              </a:prstGeom>
              <a:noFill/>
            </p:spPr>
            <p:txBody>
              <a:bodyPr wrap="none" rtlCol="0">
                <a:spAutoFit/>
              </a:bodyPr>
              <a:lstStyle/>
              <a:p>
                <a:r>
                  <a:rPr lang="en-US" dirty="0"/>
                  <a:t>Where:</a:t>
                </a:r>
              </a:p>
              <a:p>
                <a:endParaRPr lang="en-US" dirty="0"/>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𝐾</m:t>
                        </m:r>
                      </m:e>
                      <m:sub>
                        <m:r>
                          <a:rPr lang="en-US" i="1" smtClean="0">
                            <a:latin typeface="Cambria Math" panose="02040503050406030204" pitchFamily="18" charset="0"/>
                            <a:ea typeface="Cambria Math" panose="02040503050406030204" pitchFamily="18" charset="0"/>
                          </a:rPr>
                          <m:t>𝜙</m:t>
                        </m:r>
                      </m:sub>
                    </m:sSub>
                  </m:oMath>
                </a14:m>
                <a:r>
                  <a:rPr lang="en-US" dirty="0"/>
                  <a:t> = 1.2 mV/ Deg – Phase detector gain</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𝐹</m:t>
                        </m:r>
                      </m:sub>
                    </m:sSub>
                    <m:r>
                      <a:rPr lang="en-US" b="0" i="1" smtClean="0">
                        <a:latin typeface="Cambria Math" panose="02040503050406030204" pitchFamily="18" charset="0"/>
                        <a:ea typeface="Cambria Math" panose="02040503050406030204" pitchFamily="18" charset="0"/>
                      </a:rPr>
                      <m:t>− </m:t>
                    </m:r>
                  </m:oMath>
                </a14:m>
                <a:r>
                  <a:rPr lang="en-US" dirty="0"/>
                  <a:t>Amplifier/Filter Gain: Unity</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𝑉</m:t>
                        </m:r>
                      </m:sub>
                    </m:sSub>
                    <m:r>
                      <a:rPr lang="en-US" b="0" i="1" smtClean="0">
                        <a:latin typeface="Cambria Math" panose="02040503050406030204" pitchFamily="18" charset="0"/>
                        <a:ea typeface="Cambria Math" panose="02040503050406030204" pitchFamily="18" charset="0"/>
                      </a:rPr>
                      <m:t>=400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6</m:t>
                        </m:r>
                      </m:sup>
                    </m:sSup>
                  </m:oMath>
                </a14:m>
                <a:r>
                  <a:rPr lang="en-US" dirty="0"/>
                  <a:t> Hz / V  -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𝐶𝑂</m:t>
                        </m:r>
                      </m:sub>
                    </m:sSub>
                  </m:oMath>
                </a14:m>
                <a:r>
                  <a:rPr lang="en-US" dirty="0"/>
                  <a:t> Gain</a:t>
                </a:r>
              </a:p>
              <a:p>
                <a14:m>
                  <m:oMath xmlns:m="http://schemas.openxmlformats.org/officeDocument/2006/math">
                    <m:r>
                      <m:rPr>
                        <m:nor/>
                      </m:rPr>
                      <a:rPr lang="el-GR"/>
                      <m:t>ζ</m:t>
                    </m:r>
                    <m:r>
                      <a:rPr lang="en-US" b="0" i="1" smtClean="0">
                        <a:latin typeface="Cambria Math" panose="02040503050406030204" pitchFamily="18" charset="0"/>
                      </a:rPr>
                      <m:t>~ 1 −</m:t>
                    </m:r>
                  </m:oMath>
                </a14:m>
                <a:r>
                  <a:rPr lang="en-US" dirty="0"/>
                  <a:t> damping ratio</a:t>
                </a:r>
              </a:p>
              <a:p>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ea typeface="Cambria Math" panose="02040503050406030204" pitchFamily="18" charset="0"/>
                          </a:rPr>
                          <m:t>𝑛</m:t>
                        </m:r>
                      </m:sub>
                    </m:sSub>
                    <m:r>
                      <a:rPr lang="en-US" b="0" i="1" smtClean="0">
                        <a:latin typeface="Cambria Math" panose="02040503050406030204" pitchFamily="18" charset="0"/>
                        <a:ea typeface="Cambria Math" panose="02040503050406030204" pitchFamily="18" charset="0"/>
                      </a:rPr>
                      <m:t>=1.6</m:t>
                    </m:r>
                  </m:oMath>
                </a14:m>
                <a:r>
                  <a:rPr lang="en-US" dirty="0"/>
                  <a:t> MHz </a:t>
                </a:r>
              </a:p>
              <a:p>
                <a14:m>
                  <m:oMath xmlns:m="http://schemas.openxmlformats.org/officeDocument/2006/math">
                    <m:r>
                      <a:rPr lang="en-US" b="0" i="1" smtClean="0">
                        <a:latin typeface="Cambria Math" panose="02040503050406030204" pitchFamily="18" charset="0"/>
                        <a:ea typeface="Cambria Math" panose="02040503050406030204" pitchFamily="18" charset="0"/>
                      </a:rPr>
                      <m:t> </m:t>
                    </m:r>
                  </m:oMath>
                </a14:m>
                <a:r>
                  <a:rPr lang="en-US" dirty="0"/>
                  <a:t> </a:t>
                </a:r>
              </a:p>
            </p:txBody>
          </p:sp>
        </mc:Choice>
        <mc:Fallback xmlns="">
          <p:sp>
            <p:nvSpPr>
              <p:cNvPr id="6" name="TextBox 5">
                <a:extLst>
                  <a:ext uri="{FF2B5EF4-FFF2-40B4-BE49-F238E27FC236}">
                    <a16:creationId xmlns:a16="http://schemas.microsoft.com/office/drawing/2014/main" id="{53E77265-76F8-DC20-B15B-849AC3AB8368}"/>
                  </a:ext>
                </a:extLst>
              </p:cNvPr>
              <p:cNvSpPr txBox="1">
                <a:spLocks noRot="1" noChangeAspect="1" noMove="1" noResize="1" noEditPoints="1" noAdjustHandles="1" noChangeArrowheads="1" noChangeShapeType="1" noTextEdit="1"/>
              </p:cNvSpPr>
              <p:nvPr/>
            </p:nvSpPr>
            <p:spPr>
              <a:xfrm>
                <a:off x="8137107" y="1336052"/>
                <a:ext cx="4054893" cy="2333075"/>
              </a:xfrm>
              <a:prstGeom prst="rect">
                <a:avLst/>
              </a:prstGeom>
              <a:blipFill>
                <a:blip r:embed="rId7"/>
                <a:stretch>
                  <a:fillRect l="-1353" t="-1044" r="-301"/>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927BDC28-568A-EEDB-C1A7-042E08FE3EB3}"/>
              </a:ext>
            </a:extLst>
          </p:cNvPr>
          <p:cNvPicPr>
            <a:picLocks noChangeAspect="1"/>
          </p:cNvPicPr>
          <p:nvPr/>
        </p:nvPicPr>
        <p:blipFill>
          <a:blip r:embed="rId8"/>
          <a:stretch>
            <a:fillRect/>
          </a:stretch>
        </p:blipFill>
        <p:spPr>
          <a:xfrm>
            <a:off x="6757595" y="2446953"/>
            <a:ext cx="1320868" cy="647733"/>
          </a:xfrm>
          <a:prstGeom prst="rect">
            <a:avLst/>
          </a:prstGeom>
        </p:spPr>
      </p:pic>
      <p:sp>
        <p:nvSpPr>
          <p:cNvPr id="16" name="TextBox 15">
            <a:extLst>
              <a:ext uri="{FF2B5EF4-FFF2-40B4-BE49-F238E27FC236}">
                <a16:creationId xmlns:a16="http://schemas.microsoft.com/office/drawing/2014/main" id="{ECCAEEA2-6436-061A-84A9-E0DA2DFC3846}"/>
              </a:ext>
            </a:extLst>
          </p:cNvPr>
          <p:cNvSpPr txBox="1"/>
          <p:nvPr/>
        </p:nvSpPr>
        <p:spPr>
          <a:xfrm>
            <a:off x="1664240" y="6488668"/>
            <a:ext cx="7515519" cy="369332"/>
          </a:xfrm>
          <a:prstGeom prst="rect">
            <a:avLst/>
          </a:prstGeom>
          <a:noFill/>
        </p:spPr>
        <p:txBody>
          <a:bodyPr wrap="none" rtlCol="0">
            <a:spAutoFit/>
          </a:bodyPr>
          <a:lstStyle/>
          <a:p>
            <a:r>
              <a:rPr lang="en-US" b="1" dirty="0"/>
              <a:t>Chip </a:t>
            </a:r>
            <a:r>
              <a:rPr lang="en-US" b="1" dirty="0" err="1"/>
              <a:t>clk</a:t>
            </a:r>
            <a:r>
              <a:rPr lang="en-US" b="1" dirty="0"/>
              <a:t> is divided by 128, then compared to a 40MHz crystal oscillator</a:t>
            </a:r>
          </a:p>
        </p:txBody>
      </p:sp>
      <p:sp>
        <p:nvSpPr>
          <p:cNvPr id="3" name="Rectangle 2">
            <a:extLst>
              <a:ext uri="{FF2B5EF4-FFF2-40B4-BE49-F238E27FC236}">
                <a16:creationId xmlns:a16="http://schemas.microsoft.com/office/drawing/2014/main" id="{C4752AC7-475C-7BA1-C0FF-2CA6418B505E}"/>
              </a:ext>
            </a:extLst>
          </p:cNvPr>
          <p:cNvSpPr/>
          <p:nvPr/>
        </p:nvSpPr>
        <p:spPr>
          <a:xfrm>
            <a:off x="6597122" y="2022164"/>
            <a:ext cx="160473" cy="10725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1FE565F-3B2B-827D-78D2-D58AEE943D24}"/>
              </a:ext>
            </a:extLst>
          </p:cNvPr>
          <p:cNvSpPr txBox="1"/>
          <p:nvPr/>
        </p:nvSpPr>
        <p:spPr>
          <a:xfrm>
            <a:off x="10757463" y="6488668"/>
            <a:ext cx="1495497" cy="369332"/>
          </a:xfrm>
          <a:prstGeom prst="rect">
            <a:avLst/>
          </a:prstGeom>
          <a:noFill/>
        </p:spPr>
        <p:txBody>
          <a:bodyPr wrap="square">
            <a:spAutoFit/>
          </a:bodyPr>
          <a:lstStyle/>
          <a:p>
            <a:r>
              <a:rPr lang="en-US" dirty="0"/>
              <a:t>Slide 20 of 22</a:t>
            </a:r>
          </a:p>
        </p:txBody>
      </p:sp>
    </p:spTree>
    <p:extLst>
      <p:ext uri="{BB962C8B-B14F-4D97-AF65-F5344CB8AC3E}">
        <p14:creationId xmlns:p14="http://schemas.microsoft.com/office/powerpoint/2010/main" val="1792374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F4E2D-2E0A-6D7A-E217-F3BEC4406016}"/>
              </a:ext>
            </a:extLst>
          </p:cNvPr>
          <p:cNvSpPr>
            <a:spLocks noGrp="1"/>
          </p:cNvSpPr>
          <p:nvPr>
            <p:ph type="title"/>
          </p:nvPr>
        </p:nvSpPr>
        <p:spPr>
          <a:xfrm>
            <a:off x="484238" y="-165817"/>
            <a:ext cx="10515600" cy="1325563"/>
          </a:xfrm>
        </p:spPr>
        <p:txBody>
          <a:bodyPr>
            <a:normAutofit/>
          </a:bodyPr>
          <a:lstStyle/>
          <a:p>
            <a:r>
              <a:rPr lang="en-US" sz="3600" b="1" dirty="0"/>
              <a:t>Compromise 2: Off-chip ADC - AD9228</a:t>
            </a:r>
          </a:p>
        </p:txBody>
      </p:sp>
      <p:graphicFrame>
        <p:nvGraphicFramePr>
          <p:cNvPr id="5" name="Table 4">
            <a:extLst>
              <a:ext uri="{FF2B5EF4-FFF2-40B4-BE49-F238E27FC236}">
                <a16:creationId xmlns:a16="http://schemas.microsoft.com/office/drawing/2014/main" id="{BAFCC99D-FAC5-7D31-4E23-745872BDB578}"/>
              </a:ext>
            </a:extLst>
          </p:cNvPr>
          <p:cNvGraphicFramePr>
            <a:graphicFrameLocks noGrp="1"/>
          </p:cNvGraphicFramePr>
          <p:nvPr>
            <p:extLst>
              <p:ext uri="{D42A27DB-BD31-4B8C-83A1-F6EECF244321}">
                <p14:modId xmlns:p14="http://schemas.microsoft.com/office/powerpoint/2010/main" val="62379195"/>
              </p:ext>
            </p:extLst>
          </p:nvPr>
        </p:nvGraphicFramePr>
        <p:xfrm>
          <a:off x="7438925" y="1238864"/>
          <a:ext cx="4308228" cy="4622389"/>
        </p:xfrm>
        <a:graphic>
          <a:graphicData uri="http://schemas.openxmlformats.org/drawingml/2006/table">
            <a:tbl>
              <a:tblPr/>
              <a:tblGrid>
                <a:gridCol w="2154114">
                  <a:extLst>
                    <a:ext uri="{9D8B030D-6E8A-4147-A177-3AD203B41FA5}">
                      <a16:colId xmlns:a16="http://schemas.microsoft.com/office/drawing/2014/main" val="3606211359"/>
                    </a:ext>
                  </a:extLst>
                </a:gridCol>
                <a:gridCol w="2154114">
                  <a:extLst>
                    <a:ext uri="{9D8B030D-6E8A-4147-A177-3AD203B41FA5}">
                      <a16:colId xmlns:a16="http://schemas.microsoft.com/office/drawing/2014/main" val="3536720923"/>
                    </a:ext>
                  </a:extLst>
                </a:gridCol>
              </a:tblGrid>
              <a:tr h="293971">
                <a:tc>
                  <a:txBody>
                    <a:bodyPr/>
                    <a:lstStyle/>
                    <a:p>
                      <a:r>
                        <a:rPr lang="en-US" sz="1500"/>
                        <a:t>Parameter</a:t>
                      </a:r>
                    </a:p>
                  </a:txBody>
                  <a:tcPr marL="76339" marR="76339" marT="38170" marB="38170" anchor="ctr">
                    <a:lnL>
                      <a:noFill/>
                    </a:lnL>
                    <a:lnR>
                      <a:noFill/>
                    </a:lnR>
                    <a:lnT>
                      <a:noFill/>
                    </a:lnT>
                    <a:lnB>
                      <a:noFill/>
                    </a:lnB>
                    <a:noFill/>
                  </a:tcPr>
                </a:tc>
                <a:tc>
                  <a:txBody>
                    <a:bodyPr/>
                    <a:lstStyle/>
                    <a:p>
                      <a:r>
                        <a:rPr lang="en-US" sz="1500"/>
                        <a:t>Datasheet Value</a:t>
                      </a:r>
                    </a:p>
                  </a:txBody>
                  <a:tcPr marL="76339" marR="76339" marT="38170" marB="38170" anchor="ctr">
                    <a:lnL>
                      <a:noFill/>
                    </a:lnL>
                    <a:lnR>
                      <a:noFill/>
                    </a:lnR>
                    <a:lnT>
                      <a:noFill/>
                    </a:lnT>
                    <a:lnB>
                      <a:noFill/>
                    </a:lnB>
                    <a:noFill/>
                  </a:tcPr>
                </a:tc>
                <a:extLst>
                  <a:ext uri="{0D108BD9-81ED-4DB2-BD59-A6C34878D82A}">
                    <a16:rowId xmlns:a16="http://schemas.microsoft.com/office/drawing/2014/main" val="3450177248"/>
                  </a:ext>
                </a:extLst>
              </a:tr>
              <a:tr h="293971">
                <a:tc>
                  <a:txBody>
                    <a:bodyPr/>
                    <a:lstStyle/>
                    <a:p>
                      <a:r>
                        <a:rPr lang="en-US" sz="1500" b="1"/>
                        <a:t>ADC</a:t>
                      </a:r>
                      <a:endParaRPr lang="en-US" sz="1500"/>
                    </a:p>
                  </a:txBody>
                  <a:tcPr marL="76339" marR="76339" marT="38170" marB="38170" anchor="ctr">
                    <a:lnL>
                      <a:noFill/>
                    </a:lnL>
                    <a:lnR>
                      <a:noFill/>
                    </a:lnR>
                    <a:lnT>
                      <a:noFill/>
                    </a:lnT>
                    <a:lnB>
                      <a:noFill/>
                    </a:lnB>
                    <a:noFill/>
                  </a:tcPr>
                </a:tc>
                <a:tc>
                  <a:txBody>
                    <a:bodyPr/>
                    <a:lstStyle/>
                    <a:p>
                      <a:r>
                        <a:rPr lang="en-US" sz="1500" dirty="0"/>
                        <a:t>AD9228</a:t>
                      </a:r>
                    </a:p>
                  </a:txBody>
                  <a:tcPr marL="76339" marR="76339" marT="38170" marB="38170" anchor="ctr">
                    <a:lnL>
                      <a:noFill/>
                    </a:lnL>
                    <a:lnR>
                      <a:noFill/>
                    </a:lnR>
                    <a:lnT>
                      <a:noFill/>
                    </a:lnT>
                    <a:lnB>
                      <a:noFill/>
                    </a:lnB>
                    <a:noFill/>
                  </a:tcPr>
                </a:tc>
                <a:extLst>
                  <a:ext uri="{0D108BD9-81ED-4DB2-BD59-A6C34878D82A}">
                    <a16:rowId xmlns:a16="http://schemas.microsoft.com/office/drawing/2014/main" val="2572121886"/>
                  </a:ext>
                </a:extLst>
              </a:tr>
              <a:tr h="293971">
                <a:tc>
                  <a:txBody>
                    <a:bodyPr/>
                    <a:lstStyle/>
                    <a:p>
                      <a:r>
                        <a:rPr lang="en-US" sz="1500" b="1" dirty="0"/>
                        <a:t>Channels</a:t>
                      </a:r>
                    </a:p>
                  </a:txBody>
                  <a:tcPr marL="76339" marR="76339" marT="38170" marB="38170" anchor="ctr">
                    <a:lnL>
                      <a:noFill/>
                    </a:lnL>
                    <a:lnR>
                      <a:noFill/>
                    </a:lnR>
                    <a:lnT>
                      <a:noFill/>
                    </a:lnT>
                    <a:lnB>
                      <a:noFill/>
                    </a:lnB>
                    <a:noFill/>
                  </a:tcPr>
                </a:tc>
                <a:tc>
                  <a:txBody>
                    <a:bodyPr/>
                    <a:lstStyle/>
                    <a:p>
                      <a:r>
                        <a:rPr lang="en-US" sz="1500" dirty="0"/>
                        <a:t>4 (each)</a:t>
                      </a:r>
                    </a:p>
                  </a:txBody>
                  <a:tcPr marL="76339" marR="76339" marT="38170" marB="38170" anchor="ctr">
                    <a:lnL>
                      <a:noFill/>
                    </a:lnL>
                    <a:lnR>
                      <a:noFill/>
                    </a:lnR>
                    <a:lnT>
                      <a:noFill/>
                    </a:lnT>
                    <a:lnB>
                      <a:noFill/>
                    </a:lnB>
                    <a:noFill/>
                  </a:tcPr>
                </a:tc>
                <a:extLst>
                  <a:ext uri="{0D108BD9-81ED-4DB2-BD59-A6C34878D82A}">
                    <a16:rowId xmlns:a16="http://schemas.microsoft.com/office/drawing/2014/main" val="3334072601"/>
                  </a:ext>
                </a:extLst>
              </a:tr>
              <a:tr h="293971">
                <a:tc>
                  <a:txBody>
                    <a:bodyPr/>
                    <a:lstStyle/>
                    <a:p>
                      <a:r>
                        <a:rPr lang="en-US" sz="1500" b="1"/>
                        <a:t>Resolution</a:t>
                      </a:r>
                      <a:endParaRPr lang="en-US" sz="1500"/>
                    </a:p>
                  </a:txBody>
                  <a:tcPr marL="76339" marR="76339" marT="38170" marB="38170" anchor="ctr">
                    <a:lnL>
                      <a:noFill/>
                    </a:lnL>
                    <a:lnR>
                      <a:noFill/>
                    </a:lnR>
                    <a:lnT>
                      <a:noFill/>
                    </a:lnT>
                    <a:lnB>
                      <a:noFill/>
                    </a:lnB>
                    <a:noFill/>
                  </a:tcPr>
                </a:tc>
                <a:tc>
                  <a:txBody>
                    <a:bodyPr/>
                    <a:lstStyle/>
                    <a:p>
                      <a:r>
                        <a:rPr lang="en-US" sz="1500" dirty="0"/>
                        <a:t>12 bits</a:t>
                      </a:r>
                    </a:p>
                  </a:txBody>
                  <a:tcPr marL="76339" marR="76339" marT="38170" marB="38170" anchor="ctr">
                    <a:lnL>
                      <a:noFill/>
                    </a:lnL>
                    <a:lnR>
                      <a:noFill/>
                    </a:lnR>
                    <a:lnT>
                      <a:noFill/>
                    </a:lnT>
                    <a:lnB>
                      <a:noFill/>
                    </a:lnB>
                    <a:noFill/>
                  </a:tcPr>
                </a:tc>
                <a:extLst>
                  <a:ext uri="{0D108BD9-81ED-4DB2-BD59-A6C34878D82A}">
                    <a16:rowId xmlns:a16="http://schemas.microsoft.com/office/drawing/2014/main" val="320491291"/>
                  </a:ext>
                </a:extLst>
              </a:tr>
              <a:tr h="293971">
                <a:tc>
                  <a:txBody>
                    <a:bodyPr/>
                    <a:lstStyle/>
                    <a:p>
                      <a:r>
                        <a:rPr lang="en-US" sz="1500" b="1"/>
                        <a:t>Max Sample Rate</a:t>
                      </a:r>
                      <a:endParaRPr lang="en-US" sz="1500"/>
                    </a:p>
                  </a:txBody>
                  <a:tcPr marL="76339" marR="76339" marT="38170" marB="38170" anchor="ctr">
                    <a:lnL>
                      <a:noFill/>
                    </a:lnL>
                    <a:lnR>
                      <a:noFill/>
                    </a:lnR>
                    <a:lnT>
                      <a:noFill/>
                    </a:lnT>
                    <a:lnB>
                      <a:noFill/>
                    </a:lnB>
                    <a:noFill/>
                  </a:tcPr>
                </a:tc>
                <a:tc>
                  <a:txBody>
                    <a:bodyPr/>
                    <a:lstStyle/>
                    <a:p>
                      <a:r>
                        <a:rPr lang="en-US" sz="1500" dirty="0"/>
                        <a:t>65 MS/s</a:t>
                      </a:r>
                    </a:p>
                  </a:txBody>
                  <a:tcPr marL="76339" marR="76339" marT="38170" marB="38170" anchor="ctr">
                    <a:lnL>
                      <a:noFill/>
                    </a:lnL>
                    <a:lnR>
                      <a:noFill/>
                    </a:lnR>
                    <a:lnT>
                      <a:noFill/>
                    </a:lnT>
                    <a:lnB>
                      <a:noFill/>
                    </a:lnB>
                    <a:noFill/>
                  </a:tcPr>
                </a:tc>
                <a:extLst>
                  <a:ext uri="{0D108BD9-81ED-4DB2-BD59-A6C34878D82A}">
                    <a16:rowId xmlns:a16="http://schemas.microsoft.com/office/drawing/2014/main" val="1920618618"/>
                  </a:ext>
                </a:extLst>
              </a:tr>
              <a:tr h="514450">
                <a:tc>
                  <a:txBody>
                    <a:bodyPr/>
                    <a:lstStyle/>
                    <a:p>
                      <a:r>
                        <a:rPr lang="en-US" sz="1500" b="1"/>
                        <a:t>Input Bandwidth</a:t>
                      </a:r>
                      <a:endParaRPr lang="en-US" sz="1500"/>
                    </a:p>
                  </a:txBody>
                  <a:tcPr marL="76339" marR="76339" marT="38170" marB="38170" anchor="ctr">
                    <a:lnL>
                      <a:noFill/>
                    </a:lnL>
                    <a:lnR>
                      <a:noFill/>
                    </a:lnR>
                    <a:lnT>
                      <a:noFill/>
                    </a:lnT>
                    <a:lnB>
                      <a:noFill/>
                    </a:lnB>
                    <a:noFill/>
                  </a:tcPr>
                </a:tc>
                <a:tc>
                  <a:txBody>
                    <a:bodyPr/>
                    <a:lstStyle/>
                    <a:p>
                      <a:r>
                        <a:rPr lang="en-US" sz="1500" dirty="0"/>
                        <a:t>315 MHz full-power (–3 dB)</a:t>
                      </a:r>
                    </a:p>
                  </a:txBody>
                  <a:tcPr marL="76339" marR="76339" marT="38170" marB="38170" anchor="ctr">
                    <a:lnL>
                      <a:noFill/>
                    </a:lnL>
                    <a:lnR>
                      <a:noFill/>
                    </a:lnR>
                    <a:lnT>
                      <a:noFill/>
                    </a:lnT>
                    <a:lnB>
                      <a:noFill/>
                    </a:lnB>
                    <a:noFill/>
                  </a:tcPr>
                </a:tc>
                <a:extLst>
                  <a:ext uri="{0D108BD9-81ED-4DB2-BD59-A6C34878D82A}">
                    <a16:rowId xmlns:a16="http://schemas.microsoft.com/office/drawing/2014/main" val="285758478"/>
                  </a:ext>
                </a:extLst>
              </a:tr>
              <a:tr h="514450">
                <a:tc>
                  <a:txBody>
                    <a:bodyPr/>
                    <a:lstStyle/>
                    <a:p>
                      <a:r>
                        <a:rPr lang="en-US" sz="1500" b="1"/>
                        <a:t>Analog Input Range</a:t>
                      </a:r>
                      <a:endParaRPr lang="en-US" sz="1500"/>
                    </a:p>
                  </a:txBody>
                  <a:tcPr marL="76339" marR="76339" marT="38170" marB="38170" anchor="ctr">
                    <a:lnL>
                      <a:noFill/>
                    </a:lnL>
                    <a:lnR>
                      <a:noFill/>
                    </a:lnR>
                    <a:lnT>
                      <a:noFill/>
                    </a:lnT>
                    <a:lnB>
                      <a:noFill/>
                    </a:lnB>
                    <a:noFill/>
                  </a:tcPr>
                </a:tc>
                <a:tc>
                  <a:txBody>
                    <a:bodyPr/>
                    <a:lstStyle/>
                    <a:p>
                      <a:r>
                        <a:rPr lang="en-US" sz="1500" dirty="0"/>
                        <a:t>2 V p-p differential (with internal 1 V reference)</a:t>
                      </a:r>
                    </a:p>
                  </a:txBody>
                  <a:tcPr marL="76339" marR="76339" marT="38170" marB="38170" anchor="ctr">
                    <a:lnL>
                      <a:noFill/>
                    </a:lnL>
                    <a:lnR>
                      <a:noFill/>
                    </a:lnR>
                    <a:lnT>
                      <a:noFill/>
                    </a:lnT>
                    <a:lnB>
                      <a:noFill/>
                    </a:lnB>
                    <a:noFill/>
                  </a:tcPr>
                </a:tc>
                <a:extLst>
                  <a:ext uri="{0D108BD9-81ED-4DB2-BD59-A6C34878D82A}">
                    <a16:rowId xmlns:a16="http://schemas.microsoft.com/office/drawing/2014/main" val="337841661"/>
                  </a:ext>
                </a:extLst>
              </a:tr>
              <a:tr h="734929">
                <a:tc>
                  <a:txBody>
                    <a:bodyPr/>
                    <a:lstStyle/>
                    <a:p>
                      <a:r>
                        <a:rPr lang="en-US" sz="1500" b="1"/>
                        <a:t>SNR / ENOB</a:t>
                      </a:r>
                      <a:endParaRPr lang="en-US" sz="1500"/>
                    </a:p>
                  </a:txBody>
                  <a:tcPr marL="76339" marR="76339" marT="38170" marB="38170" anchor="ctr">
                    <a:lnL>
                      <a:noFill/>
                    </a:lnL>
                    <a:lnR>
                      <a:noFill/>
                    </a:lnR>
                    <a:lnT>
                      <a:noFill/>
                    </a:lnT>
                    <a:lnB>
                      <a:noFill/>
                    </a:lnB>
                    <a:noFill/>
                  </a:tcPr>
                </a:tc>
                <a:tc>
                  <a:txBody>
                    <a:bodyPr/>
                    <a:lstStyle/>
                    <a:p>
                      <a:r>
                        <a:rPr lang="en-US" sz="1500" dirty="0"/>
                        <a:t>SNR ≈ 70 dB, ENOB ≈ 11.3 bits (f₁ = 2.4 MHz) </a:t>
                      </a:r>
                    </a:p>
                  </a:txBody>
                  <a:tcPr marL="76339" marR="76339" marT="38170" marB="38170" anchor="ctr">
                    <a:lnL>
                      <a:noFill/>
                    </a:lnL>
                    <a:lnR>
                      <a:noFill/>
                    </a:lnR>
                    <a:lnT>
                      <a:noFill/>
                    </a:lnT>
                    <a:lnB>
                      <a:noFill/>
                    </a:lnB>
                    <a:noFill/>
                  </a:tcPr>
                </a:tc>
                <a:extLst>
                  <a:ext uri="{0D108BD9-81ED-4DB2-BD59-A6C34878D82A}">
                    <a16:rowId xmlns:a16="http://schemas.microsoft.com/office/drawing/2014/main" val="3174294106"/>
                  </a:ext>
                </a:extLst>
              </a:tr>
              <a:tr h="734929">
                <a:tc>
                  <a:txBody>
                    <a:bodyPr/>
                    <a:lstStyle/>
                    <a:p>
                      <a:r>
                        <a:rPr lang="en-US" sz="1500" b="1"/>
                        <a:t>Power Consumption</a:t>
                      </a:r>
                      <a:endParaRPr lang="en-US" sz="1500"/>
                    </a:p>
                  </a:txBody>
                  <a:tcPr marL="76339" marR="76339" marT="38170" marB="38170" anchor="ctr">
                    <a:lnL>
                      <a:noFill/>
                    </a:lnL>
                    <a:lnR>
                      <a:noFill/>
                    </a:lnR>
                    <a:lnT>
                      <a:noFill/>
                    </a:lnT>
                    <a:lnB>
                      <a:noFill/>
                    </a:lnB>
                    <a:noFill/>
                  </a:tcPr>
                </a:tc>
                <a:tc>
                  <a:txBody>
                    <a:bodyPr/>
                    <a:lstStyle/>
                    <a:p>
                      <a:r>
                        <a:rPr lang="en-US" sz="1500" dirty="0"/>
                        <a:t>119 mW per channel at 65 MS/s (476 mW total for all 4 channels)</a:t>
                      </a:r>
                    </a:p>
                  </a:txBody>
                  <a:tcPr marL="76339" marR="76339" marT="38170" marB="38170" anchor="ctr">
                    <a:lnL>
                      <a:noFill/>
                    </a:lnL>
                    <a:lnR>
                      <a:noFill/>
                    </a:lnR>
                    <a:lnT>
                      <a:noFill/>
                    </a:lnT>
                    <a:lnB>
                      <a:noFill/>
                    </a:lnB>
                    <a:noFill/>
                  </a:tcPr>
                </a:tc>
                <a:extLst>
                  <a:ext uri="{0D108BD9-81ED-4DB2-BD59-A6C34878D82A}">
                    <a16:rowId xmlns:a16="http://schemas.microsoft.com/office/drawing/2014/main" val="2664314786"/>
                  </a:ext>
                </a:extLst>
              </a:tr>
              <a:tr h="514450">
                <a:tc>
                  <a:txBody>
                    <a:bodyPr/>
                    <a:lstStyle/>
                    <a:p>
                      <a:r>
                        <a:rPr lang="en-US" sz="1500" b="1"/>
                        <a:t>Latency</a:t>
                      </a:r>
                      <a:endParaRPr lang="en-US" sz="1500"/>
                    </a:p>
                  </a:txBody>
                  <a:tcPr marL="76339" marR="76339" marT="38170" marB="38170" anchor="ctr">
                    <a:lnL>
                      <a:noFill/>
                    </a:lnL>
                    <a:lnR>
                      <a:noFill/>
                    </a:lnR>
                    <a:lnT>
                      <a:noFill/>
                    </a:lnT>
                    <a:lnB>
                      <a:noFill/>
                    </a:lnB>
                    <a:noFill/>
                  </a:tcPr>
                </a:tc>
                <a:tc>
                  <a:txBody>
                    <a:bodyPr/>
                    <a:lstStyle/>
                    <a:p>
                      <a:r>
                        <a:rPr lang="en-US" sz="1500" dirty="0"/>
                        <a:t>8 pipeline clock cycles → 8 / 65 MHz ≈ 123 ns</a:t>
                      </a:r>
                    </a:p>
                  </a:txBody>
                  <a:tcPr marL="76339" marR="76339" marT="38170" marB="38170" anchor="ctr">
                    <a:lnL>
                      <a:noFill/>
                    </a:lnL>
                    <a:lnR>
                      <a:noFill/>
                    </a:lnR>
                    <a:lnT>
                      <a:noFill/>
                    </a:lnT>
                    <a:lnB>
                      <a:noFill/>
                    </a:lnB>
                    <a:noFill/>
                  </a:tcPr>
                </a:tc>
                <a:extLst>
                  <a:ext uri="{0D108BD9-81ED-4DB2-BD59-A6C34878D82A}">
                    <a16:rowId xmlns:a16="http://schemas.microsoft.com/office/drawing/2014/main" val="960554285"/>
                  </a:ext>
                </a:extLst>
              </a:tr>
            </a:tbl>
          </a:graphicData>
        </a:graphic>
      </p:graphicFrame>
      <p:sp>
        <p:nvSpPr>
          <p:cNvPr id="6" name="Rectangle 5">
            <a:extLst>
              <a:ext uri="{FF2B5EF4-FFF2-40B4-BE49-F238E27FC236}">
                <a16:creationId xmlns:a16="http://schemas.microsoft.com/office/drawing/2014/main" id="{E527B3D1-FBAB-08D5-90B6-6D68B000CF53}"/>
              </a:ext>
            </a:extLst>
          </p:cNvPr>
          <p:cNvSpPr/>
          <p:nvPr/>
        </p:nvSpPr>
        <p:spPr>
          <a:xfrm>
            <a:off x="444847" y="1537175"/>
            <a:ext cx="1669682" cy="13255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PSEC5</a:t>
            </a:r>
          </a:p>
        </p:txBody>
      </p:sp>
      <p:cxnSp>
        <p:nvCxnSpPr>
          <p:cNvPr id="8" name="Straight Arrow Connector 7">
            <a:extLst>
              <a:ext uri="{FF2B5EF4-FFF2-40B4-BE49-F238E27FC236}">
                <a16:creationId xmlns:a16="http://schemas.microsoft.com/office/drawing/2014/main" id="{A3AAEE88-60D9-41BC-8485-24C091E08BFD}"/>
              </a:ext>
            </a:extLst>
          </p:cNvPr>
          <p:cNvCxnSpPr>
            <a:cxnSpLocks/>
            <a:stCxn id="6" idx="3"/>
          </p:cNvCxnSpPr>
          <p:nvPr/>
        </p:nvCxnSpPr>
        <p:spPr>
          <a:xfrm>
            <a:off x="2114529" y="2199957"/>
            <a:ext cx="662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Connector: Elbow 18">
            <a:extLst>
              <a:ext uri="{FF2B5EF4-FFF2-40B4-BE49-F238E27FC236}">
                <a16:creationId xmlns:a16="http://schemas.microsoft.com/office/drawing/2014/main" id="{A1A045D4-AC03-FF55-4BF5-AA97C6823D33}"/>
              </a:ext>
            </a:extLst>
          </p:cNvPr>
          <p:cNvCxnSpPr>
            <a:cxnSpLocks/>
          </p:cNvCxnSpPr>
          <p:nvPr/>
        </p:nvCxnSpPr>
        <p:spPr>
          <a:xfrm rot="16200000" flipH="1">
            <a:off x="4968561" y="2795482"/>
            <a:ext cx="2443162" cy="1252110"/>
          </a:xfrm>
          <a:prstGeom prst="bentConnector3">
            <a:avLst>
              <a:gd name="adj1" fmla="val 97"/>
            </a:avLst>
          </a:prstGeom>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4D1A9DE1-E640-2F73-3141-8D875D3238B1}"/>
              </a:ext>
            </a:extLst>
          </p:cNvPr>
          <p:cNvCxnSpPr>
            <a:cxnSpLocks/>
            <a:endCxn id="26" idx="3"/>
          </p:cNvCxnSpPr>
          <p:nvPr/>
        </p:nvCxnSpPr>
        <p:spPr>
          <a:xfrm flipH="1" flipV="1">
            <a:off x="5909614" y="4643118"/>
            <a:ext cx="906583" cy="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Rectangle 24">
            <a:extLst>
              <a:ext uri="{FF2B5EF4-FFF2-40B4-BE49-F238E27FC236}">
                <a16:creationId xmlns:a16="http://schemas.microsoft.com/office/drawing/2014/main" id="{5F56CFBE-D81D-925E-FFC7-D05F00F94720}"/>
              </a:ext>
            </a:extLst>
          </p:cNvPr>
          <p:cNvSpPr/>
          <p:nvPr/>
        </p:nvSpPr>
        <p:spPr>
          <a:xfrm>
            <a:off x="4952737" y="1537171"/>
            <a:ext cx="1669682" cy="1325563"/>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ADC Driver</a:t>
            </a:r>
          </a:p>
        </p:txBody>
      </p:sp>
      <p:sp>
        <p:nvSpPr>
          <p:cNvPr id="26" name="Rectangle 25">
            <a:extLst>
              <a:ext uri="{FF2B5EF4-FFF2-40B4-BE49-F238E27FC236}">
                <a16:creationId xmlns:a16="http://schemas.microsoft.com/office/drawing/2014/main" id="{CD329BE7-B9BA-62E2-7CDB-797FFFDD1AFB}"/>
              </a:ext>
            </a:extLst>
          </p:cNvPr>
          <p:cNvSpPr/>
          <p:nvPr/>
        </p:nvSpPr>
        <p:spPr>
          <a:xfrm>
            <a:off x="4239932" y="3980336"/>
            <a:ext cx="1669682" cy="132556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AD9228</a:t>
            </a:r>
          </a:p>
        </p:txBody>
      </p:sp>
      <p:sp>
        <p:nvSpPr>
          <p:cNvPr id="35" name="Rectangle 34">
            <a:extLst>
              <a:ext uri="{FF2B5EF4-FFF2-40B4-BE49-F238E27FC236}">
                <a16:creationId xmlns:a16="http://schemas.microsoft.com/office/drawing/2014/main" id="{A3F950EF-5A43-3906-FF28-E7DE4AB0F156}"/>
              </a:ext>
            </a:extLst>
          </p:cNvPr>
          <p:cNvSpPr/>
          <p:nvPr/>
        </p:nvSpPr>
        <p:spPr>
          <a:xfrm>
            <a:off x="1633363" y="3980336"/>
            <a:ext cx="1904765" cy="132556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solidFill>
                  <a:schemeClr val="bg1"/>
                </a:solidFill>
                <a:latin typeface="Arial" panose="020B0604020202020204" pitchFamily="34" charset="0"/>
              </a:rPr>
              <a:t>AMD Kria K26C</a:t>
            </a:r>
            <a:endParaRPr lang="en-US" dirty="0">
              <a:solidFill>
                <a:schemeClr val="bg1"/>
              </a:solidFill>
            </a:endParaRPr>
          </a:p>
        </p:txBody>
      </p:sp>
      <p:cxnSp>
        <p:nvCxnSpPr>
          <p:cNvPr id="41" name="Straight Arrow Connector 40">
            <a:extLst>
              <a:ext uri="{FF2B5EF4-FFF2-40B4-BE49-F238E27FC236}">
                <a16:creationId xmlns:a16="http://schemas.microsoft.com/office/drawing/2014/main" id="{ED83BC03-9668-5596-E7A0-23EF7C614DD9}"/>
              </a:ext>
            </a:extLst>
          </p:cNvPr>
          <p:cNvCxnSpPr>
            <a:cxnSpLocks/>
            <a:stCxn id="26" idx="1"/>
            <a:endCxn id="35" idx="3"/>
          </p:cNvCxnSpPr>
          <p:nvPr/>
        </p:nvCxnSpPr>
        <p:spPr>
          <a:xfrm flipH="1">
            <a:off x="3538128" y="4643118"/>
            <a:ext cx="70180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D438C76B-6A57-01EE-CAED-70A77CDC8274}"/>
              </a:ext>
            </a:extLst>
          </p:cNvPr>
          <p:cNvCxnSpPr>
            <a:cxnSpLocks/>
            <a:endCxn id="6" idx="2"/>
          </p:cNvCxnSpPr>
          <p:nvPr/>
        </p:nvCxnSpPr>
        <p:spPr>
          <a:xfrm flipV="1">
            <a:off x="1279688" y="2862738"/>
            <a:ext cx="0" cy="17953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CB7976DC-DABB-E93F-FC2B-FC5762A0CD88}"/>
              </a:ext>
            </a:extLst>
          </p:cNvPr>
          <p:cNvSpPr/>
          <p:nvPr/>
        </p:nvSpPr>
        <p:spPr>
          <a:xfrm>
            <a:off x="2766283" y="1537173"/>
            <a:ext cx="1669682" cy="1325563"/>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RC Filter</a:t>
            </a:r>
          </a:p>
        </p:txBody>
      </p:sp>
      <p:cxnSp>
        <p:nvCxnSpPr>
          <p:cNvPr id="54" name="Straight Arrow Connector 53">
            <a:extLst>
              <a:ext uri="{FF2B5EF4-FFF2-40B4-BE49-F238E27FC236}">
                <a16:creationId xmlns:a16="http://schemas.microsoft.com/office/drawing/2014/main" id="{3489302A-3FA8-ABF9-76EA-B6BFA7D0D684}"/>
              </a:ext>
            </a:extLst>
          </p:cNvPr>
          <p:cNvCxnSpPr>
            <a:cxnSpLocks/>
            <a:stCxn id="10" idx="3"/>
            <a:endCxn id="25" idx="1"/>
          </p:cNvCxnSpPr>
          <p:nvPr/>
        </p:nvCxnSpPr>
        <p:spPr>
          <a:xfrm flipV="1">
            <a:off x="4435965" y="2199953"/>
            <a:ext cx="516772" cy="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199B9A77-9A15-0C06-DDE4-461BA86DEFED}"/>
              </a:ext>
            </a:extLst>
          </p:cNvPr>
          <p:cNvCxnSpPr>
            <a:cxnSpLocks/>
            <a:stCxn id="35" idx="1"/>
          </p:cNvCxnSpPr>
          <p:nvPr/>
        </p:nvCxnSpPr>
        <p:spPr>
          <a:xfrm flipH="1" flipV="1">
            <a:off x="1275781" y="4643116"/>
            <a:ext cx="357582" cy="2"/>
          </a:xfrm>
          <a:prstGeom prst="line">
            <a:avLst/>
          </a:prstGeom>
        </p:spPr>
        <p:style>
          <a:lnRef idx="2">
            <a:schemeClr val="accent1"/>
          </a:lnRef>
          <a:fillRef idx="0">
            <a:schemeClr val="accent1"/>
          </a:fillRef>
          <a:effectRef idx="1">
            <a:schemeClr val="accent1"/>
          </a:effectRef>
          <a:fontRef idx="minor">
            <a:schemeClr val="tx1"/>
          </a:fontRef>
        </p:style>
      </p:cxnSp>
      <p:sp>
        <p:nvSpPr>
          <p:cNvPr id="65" name="Rectangle 64">
            <a:extLst>
              <a:ext uri="{FF2B5EF4-FFF2-40B4-BE49-F238E27FC236}">
                <a16:creationId xmlns:a16="http://schemas.microsoft.com/office/drawing/2014/main" id="{A5530C1C-D13C-AD1C-541E-DF4A6D29B25E}"/>
              </a:ext>
            </a:extLst>
          </p:cNvPr>
          <p:cNvSpPr/>
          <p:nvPr/>
        </p:nvSpPr>
        <p:spPr>
          <a:xfrm>
            <a:off x="314631" y="1238864"/>
            <a:ext cx="6725265" cy="1946787"/>
          </a:xfrm>
          <a:prstGeom prst="rect">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9D2A8D40-C85F-5D9A-1FAE-603234E801B0}"/>
              </a:ext>
            </a:extLst>
          </p:cNvPr>
          <p:cNvSpPr/>
          <p:nvPr/>
        </p:nvSpPr>
        <p:spPr>
          <a:xfrm>
            <a:off x="963561" y="3735808"/>
            <a:ext cx="5329084" cy="1868385"/>
          </a:xfrm>
          <a:prstGeom prst="rect">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AD913AD6-3FF8-4D47-D517-2740B6529967}"/>
              </a:ext>
            </a:extLst>
          </p:cNvPr>
          <p:cNvSpPr txBox="1"/>
          <p:nvPr/>
        </p:nvSpPr>
        <p:spPr>
          <a:xfrm>
            <a:off x="1737665" y="2822824"/>
            <a:ext cx="1291379" cy="369332"/>
          </a:xfrm>
          <a:prstGeom prst="rect">
            <a:avLst/>
          </a:prstGeom>
          <a:noFill/>
        </p:spPr>
        <p:txBody>
          <a:bodyPr wrap="none" rtlCol="0">
            <a:spAutoFit/>
          </a:bodyPr>
          <a:lstStyle/>
          <a:p>
            <a:r>
              <a:rPr lang="en-US" b="1" dirty="0"/>
              <a:t>DUT Board</a:t>
            </a:r>
          </a:p>
        </p:txBody>
      </p:sp>
      <p:sp>
        <p:nvSpPr>
          <p:cNvPr id="68" name="TextBox 67">
            <a:extLst>
              <a:ext uri="{FF2B5EF4-FFF2-40B4-BE49-F238E27FC236}">
                <a16:creationId xmlns:a16="http://schemas.microsoft.com/office/drawing/2014/main" id="{8FE69866-F2B2-6601-ED08-374433A788D4}"/>
              </a:ext>
            </a:extLst>
          </p:cNvPr>
          <p:cNvSpPr txBox="1"/>
          <p:nvPr/>
        </p:nvSpPr>
        <p:spPr>
          <a:xfrm>
            <a:off x="3291467" y="5305899"/>
            <a:ext cx="1646285" cy="369332"/>
          </a:xfrm>
          <a:prstGeom prst="rect">
            <a:avLst/>
          </a:prstGeom>
          <a:noFill/>
        </p:spPr>
        <p:txBody>
          <a:bodyPr wrap="none" rtlCol="0">
            <a:spAutoFit/>
          </a:bodyPr>
          <a:lstStyle/>
          <a:p>
            <a:r>
              <a:rPr lang="en-US" b="1" dirty="0"/>
              <a:t>Control Board</a:t>
            </a:r>
          </a:p>
        </p:txBody>
      </p:sp>
      <p:sp>
        <p:nvSpPr>
          <p:cNvPr id="69" name="TextBox 68">
            <a:extLst>
              <a:ext uri="{FF2B5EF4-FFF2-40B4-BE49-F238E27FC236}">
                <a16:creationId xmlns:a16="http://schemas.microsoft.com/office/drawing/2014/main" id="{253D2D95-4E4E-CBC0-B5D9-527BE214B472}"/>
              </a:ext>
            </a:extLst>
          </p:cNvPr>
          <p:cNvSpPr txBox="1"/>
          <p:nvPr/>
        </p:nvSpPr>
        <p:spPr>
          <a:xfrm>
            <a:off x="314631" y="5958266"/>
            <a:ext cx="6794681" cy="461665"/>
          </a:xfrm>
          <a:prstGeom prst="rect">
            <a:avLst/>
          </a:prstGeom>
          <a:noFill/>
        </p:spPr>
        <p:txBody>
          <a:bodyPr wrap="none" rtlCol="0">
            <a:spAutoFit/>
          </a:bodyPr>
          <a:lstStyle/>
          <a:p>
            <a:r>
              <a:rPr lang="en-US" sz="2400" b="1" dirty="0"/>
              <a:t>Two 4-Channel ADCs are used on the test board</a:t>
            </a:r>
          </a:p>
        </p:txBody>
      </p:sp>
      <p:sp>
        <p:nvSpPr>
          <p:cNvPr id="3" name="TextBox 2">
            <a:extLst>
              <a:ext uri="{FF2B5EF4-FFF2-40B4-BE49-F238E27FC236}">
                <a16:creationId xmlns:a16="http://schemas.microsoft.com/office/drawing/2014/main" id="{7E1FAA04-C6C3-9FEF-6164-F861C6BEE256}"/>
              </a:ext>
            </a:extLst>
          </p:cNvPr>
          <p:cNvSpPr txBox="1"/>
          <p:nvPr/>
        </p:nvSpPr>
        <p:spPr>
          <a:xfrm>
            <a:off x="10696503" y="6419931"/>
            <a:ext cx="1495497" cy="369332"/>
          </a:xfrm>
          <a:prstGeom prst="rect">
            <a:avLst/>
          </a:prstGeom>
          <a:noFill/>
        </p:spPr>
        <p:txBody>
          <a:bodyPr wrap="square">
            <a:spAutoFit/>
          </a:bodyPr>
          <a:lstStyle/>
          <a:p>
            <a:r>
              <a:rPr lang="en-US" dirty="0"/>
              <a:t>Slide 21 of 22</a:t>
            </a:r>
          </a:p>
        </p:txBody>
      </p:sp>
    </p:spTree>
    <p:extLst>
      <p:ext uri="{BB962C8B-B14F-4D97-AF65-F5344CB8AC3E}">
        <p14:creationId xmlns:p14="http://schemas.microsoft.com/office/powerpoint/2010/main" val="3008639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C9AF5-A39E-8E86-88F5-9A7F0888B47B}"/>
              </a:ext>
            </a:extLst>
          </p:cNvPr>
          <p:cNvSpPr>
            <a:spLocks noGrp="1"/>
          </p:cNvSpPr>
          <p:nvPr>
            <p:ph type="title"/>
          </p:nvPr>
        </p:nvSpPr>
        <p:spPr>
          <a:xfrm>
            <a:off x="838200" y="198611"/>
            <a:ext cx="10515600" cy="1325563"/>
          </a:xfrm>
        </p:spPr>
        <p:txBody>
          <a:bodyPr/>
          <a:lstStyle/>
          <a:p>
            <a:r>
              <a:rPr lang="en-US" b="1" dirty="0"/>
              <a:t>Summary </a:t>
            </a:r>
          </a:p>
        </p:txBody>
      </p:sp>
      <p:sp>
        <p:nvSpPr>
          <p:cNvPr id="3" name="Content Placeholder 2">
            <a:extLst>
              <a:ext uri="{FF2B5EF4-FFF2-40B4-BE49-F238E27FC236}">
                <a16:creationId xmlns:a16="http://schemas.microsoft.com/office/drawing/2014/main" id="{BD38490D-9561-4624-242C-03CF20C32CA1}"/>
              </a:ext>
            </a:extLst>
          </p:cNvPr>
          <p:cNvSpPr>
            <a:spLocks noGrp="1"/>
          </p:cNvSpPr>
          <p:nvPr>
            <p:ph idx="1"/>
          </p:nvPr>
        </p:nvSpPr>
        <p:spPr>
          <a:xfrm>
            <a:off x="838200" y="1384342"/>
            <a:ext cx="10515600" cy="4886674"/>
          </a:xfrm>
        </p:spPr>
        <p:txBody>
          <a:bodyPr>
            <a:normAutofit lnSpcReduction="10000"/>
          </a:bodyPr>
          <a:lstStyle/>
          <a:p>
            <a:pPr marL="0" indent="0">
              <a:buNone/>
            </a:pPr>
            <a:r>
              <a:rPr lang="en-US" sz="3200" dirty="0"/>
              <a:t>We have designed and taped-out PSEC5 – a </a:t>
            </a:r>
            <a:r>
              <a:rPr lang="en-US" sz="3200" b="1" dirty="0"/>
              <a:t>waveform digitizing ASIC </a:t>
            </a:r>
            <a:r>
              <a:rPr lang="en-US" sz="3200" dirty="0"/>
              <a:t>with:</a:t>
            </a:r>
          </a:p>
          <a:p>
            <a:pPr>
              <a:buFont typeface="Arial" panose="020B0604020202020204" pitchFamily="34" charset="0"/>
              <a:buChar char="•"/>
            </a:pPr>
            <a:r>
              <a:rPr lang="en-US" dirty="0"/>
              <a:t>A goal of </a:t>
            </a:r>
            <a:r>
              <a:rPr lang="en-US" b="1" dirty="0">
                <a:solidFill>
                  <a:srgbClr val="FF0000"/>
                </a:solidFill>
              </a:rPr>
              <a:t>picosecond timing resolution </a:t>
            </a:r>
            <a:r>
              <a:rPr lang="en-US" dirty="0"/>
              <a:t>for precise detector readout</a:t>
            </a:r>
          </a:p>
          <a:p>
            <a:pPr>
              <a:buFont typeface="Arial" panose="020B0604020202020204" pitchFamily="34" charset="0"/>
              <a:buChar char="•"/>
            </a:pPr>
            <a:r>
              <a:rPr lang="en-US" dirty="0"/>
              <a:t>Dual-mode sampling architecture enabling: </a:t>
            </a:r>
          </a:p>
          <a:p>
            <a:pPr marL="742950" lvl="1" indent="-285750">
              <a:buFont typeface="Arial" panose="020B0604020202020204" pitchFamily="34" charset="0"/>
              <a:buChar char="•"/>
            </a:pPr>
            <a:r>
              <a:rPr lang="en-US" sz="2000" dirty="0"/>
              <a:t>204.8 ns capture window</a:t>
            </a:r>
          </a:p>
          <a:p>
            <a:pPr marL="742950" lvl="1" indent="-285750">
              <a:buFont typeface="Arial" panose="020B0604020202020204" pitchFamily="34" charset="0"/>
              <a:buChar char="•"/>
            </a:pPr>
            <a:r>
              <a:rPr lang="en-US" sz="2000" dirty="0"/>
              <a:t>6.4 ns high-resolution windows for critical timing regions</a:t>
            </a:r>
          </a:p>
          <a:p>
            <a:pPr marL="742950" lvl="1" indent="-285750"/>
            <a:r>
              <a:rPr lang="en-US" sz="2000" dirty="0"/>
              <a:t>Multi-Hit capability</a:t>
            </a:r>
          </a:p>
          <a:p>
            <a:pPr>
              <a:buFont typeface="Arial" panose="020B0604020202020204" pitchFamily="34" charset="0"/>
              <a:buChar char="•"/>
            </a:pPr>
            <a:r>
              <a:rPr lang="en-US" dirty="0"/>
              <a:t>Intended for large-scale experiments: </a:t>
            </a:r>
          </a:p>
          <a:p>
            <a:pPr marL="742950" lvl="1" indent="-285750">
              <a:buFont typeface="Arial" panose="020B0604020202020204" pitchFamily="34" charset="0"/>
              <a:buChar char="•"/>
            </a:pPr>
            <a:r>
              <a:rPr lang="en-US" sz="2000" b="1" dirty="0"/>
              <a:t>8 channels </a:t>
            </a:r>
            <a:r>
              <a:rPr lang="en-US" sz="2000" dirty="0"/>
              <a:t>per chip</a:t>
            </a:r>
          </a:p>
          <a:p>
            <a:pPr marL="742950" lvl="1" indent="-285750">
              <a:buFont typeface="Arial" panose="020B0604020202020204" pitchFamily="34" charset="0"/>
              <a:buChar char="•"/>
            </a:pPr>
            <a:r>
              <a:rPr lang="en-US" sz="2000" dirty="0"/>
              <a:t>20 mW/Channel power consumption</a:t>
            </a:r>
          </a:p>
          <a:p>
            <a:pPr marL="742950" lvl="1" indent="-285750">
              <a:buFont typeface="Arial" panose="020B0604020202020204" pitchFamily="34" charset="0"/>
              <a:buChar char="•"/>
            </a:pPr>
            <a:r>
              <a:rPr lang="en-US" sz="2000" dirty="0"/>
              <a:t>65nm CMOS TSMC Process</a:t>
            </a:r>
          </a:p>
        </p:txBody>
      </p:sp>
      <p:sp>
        <p:nvSpPr>
          <p:cNvPr id="4" name="TextBox 3">
            <a:extLst>
              <a:ext uri="{FF2B5EF4-FFF2-40B4-BE49-F238E27FC236}">
                <a16:creationId xmlns:a16="http://schemas.microsoft.com/office/drawing/2014/main" id="{78555176-F4BB-09B3-3434-0AE60113FB9C}"/>
              </a:ext>
            </a:extLst>
          </p:cNvPr>
          <p:cNvSpPr txBox="1"/>
          <p:nvPr/>
        </p:nvSpPr>
        <p:spPr>
          <a:xfrm>
            <a:off x="10757463" y="6488668"/>
            <a:ext cx="1495497" cy="369332"/>
          </a:xfrm>
          <a:prstGeom prst="rect">
            <a:avLst/>
          </a:prstGeom>
          <a:noFill/>
        </p:spPr>
        <p:txBody>
          <a:bodyPr wrap="square">
            <a:spAutoFit/>
          </a:bodyPr>
          <a:lstStyle/>
          <a:p>
            <a:r>
              <a:rPr lang="en-US" dirty="0"/>
              <a:t>Slide 22 of 22</a:t>
            </a:r>
          </a:p>
        </p:txBody>
      </p:sp>
    </p:spTree>
    <p:extLst>
      <p:ext uri="{BB962C8B-B14F-4D97-AF65-F5344CB8AC3E}">
        <p14:creationId xmlns:p14="http://schemas.microsoft.com/office/powerpoint/2010/main" val="954024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97BD4-4C68-5DE0-9260-AC45215605E3}"/>
              </a:ext>
            </a:extLst>
          </p:cNvPr>
          <p:cNvSpPr>
            <a:spLocks noGrp="1"/>
          </p:cNvSpPr>
          <p:nvPr>
            <p:ph type="title"/>
          </p:nvPr>
        </p:nvSpPr>
        <p:spPr>
          <a:xfrm>
            <a:off x="3612931" y="2677400"/>
            <a:ext cx="10515600" cy="1325563"/>
          </a:xfrm>
        </p:spPr>
        <p:txBody>
          <a:bodyPr/>
          <a:lstStyle/>
          <a:p>
            <a:r>
              <a:rPr lang="en-US" dirty="0"/>
              <a:t>Supplementary Slides</a:t>
            </a:r>
          </a:p>
        </p:txBody>
      </p:sp>
    </p:spTree>
    <p:extLst>
      <p:ext uri="{BB962C8B-B14F-4D97-AF65-F5344CB8AC3E}">
        <p14:creationId xmlns:p14="http://schemas.microsoft.com/office/powerpoint/2010/main" val="3171621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92704-617E-8D85-3B8E-8159AF207FAF}"/>
              </a:ext>
            </a:extLst>
          </p:cNvPr>
          <p:cNvSpPr>
            <a:spLocks noGrp="1"/>
          </p:cNvSpPr>
          <p:nvPr>
            <p:ph type="title"/>
          </p:nvPr>
        </p:nvSpPr>
        <p:spPr>
          <a:xfrm>
            <a:off x="838200" y="186450"/>
            <a:ext cx="10515600" cy="1325563"/>
          </a:xfrm>
        </p:spPr>
        <p:txBody>
          <a:bodyPr/>
          <a:lstStyle/>
          <a:p>
            <a:r>
              <a:rPr lang="en-US" dirty="0"/>
              <a:t>How do we achieve picosecond resolution with ~25ps sampling bins	</a:t>
            </a:r>
          </a:p>
        </p:txBody>
      </p:sp>
      <p:sp>
        <p:nvSpPr>
          <p:cNvPr id="3" name="Content Placeholder 2">
            <a:extLst>
              <a:ext uri="{FF2B5EF4-FFF2-40B4-BE49-F238E27FC236}">
                <a16:creationId xmlns:a16="http://schemas.microsoft.com/office/drawing/2014/main" id="{ACDB0333-60BF-A730-4D2F-FD9D345B115A}"/>
              </a:ext>
            </a:extLst>
          </p:cNvPr>
          <p:cNvSpPr>
            <a:spLocks noGrp="1"/>
          </p:cNvSpPr>
          <p:nvPr>
            <p:ph idx="1"/>
          </p:nvPr>
        </p:nvSpPr>
        <p:spPr>
          <a:xfrm>
            <a:off x="838200" y="1667970"/>
            <a:ext cx="10515600" cy="4351338"/>
          </a:xfrm>
        </p:spPr>
        <p:txBody>
          <a:bodyPr/>
          <a:lstStyle/>
          <a:p>
            <a:r>
              <a:rPr lang="en-US" dirty="0"/>
              <a:t>Multiple samples during the rise time.</a:t>
            </a:r>
          </a:p>
          <a:p>
            <a:r>
              <a:rPr lang="en-US" dirty="0"/>
              <a:t>Triggered when the signal reaches the discriminator’s output – fast bank takes 64 samples.</a:t>
            </a:r>
          </a:p>
          <a:p>
            <a:r>
              <a:rPr lang="en-US" dirty="0"/>
              <a:t>Signal can be interpolated</a:t>
            </a:r>
          </a:p>
          <a:p>
            <a:endParaRPr lang="en-US" dirty="0"/>
          </a:p>
          <a:p>
            <a:endParaRPr lang="en-US" dirty="0"/>
          </a:p>
          <a:p>
            <a:endParaRPr lang="en-US" dirty="0"/>
          </a:p>
        </p:txBody>
      </p:sp>
      <p:pic>
        <p:nvPicPr>
          <p:cNvPr id="4" name="Content Placeholder 6" descr="Chart, diagram, line chart&#10;&#10;Description automatically generated">
            <a:extLst>
              <a:ext uri="{FF2B5EF4-FFF2-40B4-BE49-F238E27FC236}">
                <a16:creationId xmlns:a16="http://schemas.microsoft.com/office/drawing/2014/main" id="{1C7DEB32-5010-9BBA-96F1-38D0D48FCB68}"/>
              </a:ext>
            </a:extLst>
          </p:cNvPr>
          <p:cNvPicPr>
            <a:picLocks noChangeAspect="1"/>
          </p:cNvPicPr>
          <p:nvPr/>
        </p:nvPicPr>
        <p:blipFill rotWithShape="1">
          <a:blip r:embed="rId3">
            <a:extLst>
              <a:ext uri="{28A0092B-C50C-407E-A947-70E740481C1C}">
                <a14:useLocalDpi xmlns:a14="http://schemas.microsoft.com/office/drawing/2010/main" val="0"/>
              </a:ext>
            </a:extLst>
          </a:blip>
          <a:srcRect t="9656" b="23870"/>
          <a:stretch/>
        </p:blipFill>
        <p:spPr>
          <a:xfrm>
            <a:off x="982163" y="3923533"/>
            <a:ext cx="5953956" cy="2532994"/>
          </a:xfrm>
          <a:prstGeom prst="rect">
            <a:avLst/>
          </a:prstGeom>
        </p:spPr>
      </p:pic>
    </p:spTree>
    <p:extLst>
      <p:ext uri="{BB962C8B-B14F-4D97-AF65-F5344CB8AC3E}">
        <p14:creationId xmlns:p14="http://schemas.microsoft.com/office/powerpoint/2010/main" val="3461023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6">
            <a:extLst>
              <a:ext uri="{FF2B5EF4-FFF2-40B4-BE49-F238E27FC236}">
                <a16:creationId xmlns:a16="http://schemas.microsoft.com/office/drawing/2014/main" id="{5062AAE7-285B-3E37-36EB-845927619B53}"/>
              </a:ext>
            </a:extLst>
          </p:cNvPr>
          <p:cNvSpPr>
            <a:spLocks noGrp="1"/>
          </p:cNvSpPr>
          <p:nvPr>
            <p:ph type="title"/>
          </p:nvPr>
        </p:nvSpPr>
        <p:spPr>
          <a:xfrm>
            <a:off x="838200" y="-179161"/>
            <a:ext cx="10515600" cy="1325563"/>
          </a:xfrm>
        </p:spPr>
        <p:txBody>
          <a:bodyPr/>
          <a:lstStyle/>
          <a:p>
            <a:r>
              <a:rPr lang="en-US" altLang="ko-KR" dirty="0">
                <a:solidFill>
                  <a:srgbClr val="C00000"/>
                </a:solidFill>
              </a:rPr>
              <a:t>Sampling Time Uncertainty</a:t>
            </a:r>
            <a:endParaRPr lang="ko-KR" altLang="en-US" dirty="0">
              <a:solidFill>
                <a:srgbClr val="C00000"/>
              </a:solidFill>
            </a:endParaRPr>
          </a:p>
        </p:txBody>
      </p:sp>
      <p:sp>
        <p:nvSpPr>
          <p:cNvPr id="4" name="날짜 개체 틀 3">
            <a:extLst>
              <a:ext uri="{FF2B5EF4-FFF2-40B4-BE49-F238E27FC236}">
                <a16:creationId xmlns:a16="http://schemas.microsoft.com/office/drawing/2014/main" id="{4D83FA71-3161-B68C-364B-05A415867B5E}"/>
              </a:ext>
            </a:extLst>
          </p:cNvPr>
          <p:cNvSpPr>
            <a:spLocks noGrp="1"/>
          </p:cNvSpPr>
          <p:nvPr>
            <p:ph type="dt" sz="half" idx="10"/>
          </p:nvPr>
        </p:nvSpPr>
        <p:spPr>
          <a:xfrm>
            <a:off x="1406679" y="6186145"/>
            <a:ext cx="8190271" cy="746348"/>
          </a:xfrm>
        </p:spPr>
        <p:txBody>
          <a:bodyPr/>
          <a:lstStyle/>
          <a:p>
            <a:r>
              <a:rPr lang="en-US" sz="2000" dirty="0"/>
              <a:t>Ref. [2] Jinseo Park,</a:t>
            </a:r>
            <a:r>
              <a:rPr lang="en-US" altLang="ko-KR" sz="2000" dirty="0">
                <a:solidFill>
                  <a:srgbClr val="222222"/>
                </a:solidFill>
                <a:latin typeface="Arial" panose="020B0604020202020204" pitchFamily="34" charset="0"/>
              </a:rPr>
              <a:t> Design of an 8 Channel 40 GS/sec 20 mW/Channel Waveform Sampling ASIC in 65 nm CMOS, </a:t>
            </a:r>
            <a:r>
              <a:rPr lang="en-US" altLang="ko-KR" sz="2000" i="1" dirty="0">
                <a:solidFill>
                  <a:srgbClr val="222222"/>
                </a:solidFill>
                <a:latin typeface="Arial" panose="020B0604020202020204" pitchFamily="34" charset="0"/>
              </a:rPr>
              <a:t>PM 2024</a:t>
            </a:r>
            <a:r>
              <a:rPr lang="en-US" sz="2000" dirty="0"/>
              <a:t> </a:t>
            </a:r>
          </a:p>
        </p:txBody>
      </p:sp>
      <p:sp>
        <p:nvSpPr>
          <p:cNvPr id="11" name="내용 개체 틀 2">
            <a:extLst>
              <a:ext uri="{FF2B5EF4-FFF2-40B4-BE49-F238E27FC236}">
                <a16:creationId xmlns:a16="http://schemas.microsoft.com/office/drawing/2014/main" id="{F36BDF36-0FF9-CD0C-103C-92E13F2F9E9F}"/>
              </a:ext>
            </a:extLst>
          </p:cNvPr>
          <p:cNvSpPr txBox="1">
            <a:spLocks/>
          </p:cNvSpPr>
          <p:nvPr/>
        </p:nvSpPr>
        <p:spPr>
          <a:xfrm>
            <a:off x="4680858" y="907348"/>
            <a:ext cx="6988628" cy="4562031"/>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dirty="0"/>
              <a:t>At &lt;1ps timing resolution region, it is a </a:t>
            </a:r>
            <a:r>
              <a:rPr lang="en-US" altLang="ko-KR" b="1" dirty="0"/>
              <a:t>dominant component</a:t>
            </a:r>
            <a:r>
              <a:rPr lang="en-US" altLang="ko-KR" dirty="0"/>
              <a:t> of the overall uncertainty.</a:t>
            </a:r>
          </a:p>
          <a:p>
            <a:r>
              <a:rPr lang="en-US" altLang="ko-KR" dirty="0"/>
              <a:t>Previous Chip PSEC4 employed Delay Locked Loop (DLL) to control sampling switches.</a:t>
            </a:r>
          </a:p>
          <a:p>
            <a:r>
              <a:rPr lang="en-US" altLang="ko-KR" dirty="0"/>
              <a:t>Process Variation is a major source of systematic timing uncertainty.</a:t>
            </a:r>
            <a:endParaRPr lang="ko-KR" altLang="en-US" dirty="0"/>
          </a:p>
        </p:txBody>
      </p:sp>
      <p:pic>
        <p:nvPicPr>
          <p:cNvPr id="12" name="그림 11">
            <a:extLst>
              <a:ext uri="{FF2B5EF4-FFF2-40B4-BE49-F238E27FC236}">
                <a16:creationId xmlns:a16="http://schemas.microsoft.com/office/drawing/2014/main" id="{881C13EB-68DE-B7C7-8BD2-5052F49DF166}"/>
              </a:ext>
            </a:extLst>
          </p:cNvPr>
          <p:cNvPicPr>
            <a:picLocks noChangeAspect="1"/>
          </p:cNvPicPr>
          <p:nvPr/>
        </p:nvPicPr>
        <p:blipFill rotWithShape="1">
          <a:blip r:embed="rId3"/>
          <a:srcRect l="1410" t="5681" r="6002" b="52507"/>
          <a:stretch/>
        </p:blipFill>
        <p:spPr>
          <a:xfrm>
            <a:off x="4860956" y="4376057"/>
            <a:ext cx="7038259" cy="1641080"/>
          </a:xfrm>
          <a:prstGeom prst="rect">
            <a:avLst/>
          </a:prstGeom>
        </p:spPr>
      </p:pic>
      <p:pic>
        <p:nvPicPr>
          <p:cNvPr id="2053" name="Picture 5">
            <a:extLst>
              <a:ext uri="{FF2B5EF4-FFF2-40B4-BE49-F238E27FC236}">
                <a16:creationId xmlns:a16="http://schemas.microsoft.com/office/drawing/2014/main" id="{A98B0C8C-E6A0-85A1-CB78-754C78C224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44422"/>
            <a:ext cx="4559286" cy="279833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6">
            <a:extLst>
              <a:ext uri="{FF2B5EF4-FFF2-40B4-BE49-F238E27FC236}">
                <a16:creationId xmlns:a16="http://schemas.microsoft.com/office/drawing/2014/main" id="{C939E7B3-4746-EB9B-C732-FAB58EF7E334}"/>
              </a:ext>
            </a:extLst>
          </p:cNvPr>
          <p:cNvSpPr>
            <a:spLocks noChangeArrowheads="1"/>
          </p:cNvSpPr>
          <p:nvPr/>
        </p:nvSpPr>
        <p:spPr bwMode="auto">
          <a:xfrm>
            <a:off x="0" y="32366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ko-KR" altLang="ko-KR" sz="1800" b="0" i="0" u="none" strike="noStrike" cap="none" normalizeH="0" baseline="0">
                <a:ln>
                  <a:noFill/>
                </a:ln>
                <a:solidFill>
                  <a:schemeClr val="tx1"/>
                </a:solidFill>
                <a:effectLst/>
                <a:latin typeface="Arial" panose="020B0604020202020204" pitchFamily="34" charset="0"/>
              </a:rPr>
            </a:b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2056" name="Picture 8">
            <a:extLst>
              <a:ext uri="{FF2B5EF4-FFF2-40B4-BE49-F238E27FC236}">
                <a16:creationId xmlns:a16="http://schemas.microsoft.com/office/drawing/2014/main" id="{3895FE91-3CE4-2A78-5B93-E007011EB2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968" y="720311"/>
            <a:ext cx="3938376" cy="270710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F82E9467-07FE-ED38-FA2D-C9885EF8288B}"/>
              </a:ext>
            </a:extLst>
          </p:cNvPr>
          <p:cNvSpPr txBox="1"/>
          <p:nvPr/>
        </p:nvSpPr>
        <p:spPr>
          <a:xfrm>
            <a:off x="348343" y="6047646"/>
            <a:ext cx="6096000" cy="276999"/>
          </a:xfrm>
          <a:prstGeom prst="rect">
            <a:avLst/>
          </a:prstGeom>
          <a:noFill/>
        </p:spPr>
        <p:txBody>
          <a:bodyPr wrap="square">
            <a:spAutoFit/>
          </a:bodyPr>
          <a:lstStyle/>
          <a:p>
            <a:r>
              <a:rPr lang="en-US" altLang="ko-KR" sz="1200"/>
              <a:t>Monte Carlo results based on Delagnes, arXiv:1606.05541</a:t>
            </a:r>
            <a:endParaRPr lang="ko-KR" altLang="en-US" sz="1200"/>
          </a:p>
        </p:txBody>
      </p:sp>
      <p:sp>
        <p:nvSpPr>
          <p:cNvPr id="21" name="TextBox 20">
            <a:extLst>
              <a:ext uri="{FF2B5EF4-FFF2-40B4-BE49-F238E27FC236}">
                <a16:creationId xmlns:a16="http://schemas.microsoft.com/office/drawing/2014/main" id="{BD2CFA0F-5780-9A18-BD35-B007E19D00E8}"/>
              </a:ext>
            </a:extLst>
          </p:cNvPr>
          <p:cNvSpPr txBox="1"/>
          <p:nvPr/>
        </p:nvSpPr>
        <p:spPr>
          <a:xfrm>
            <a:off x="2236663" y="1706733"/>
            <a:ext cx="1736621" cy="523220"/>
          </a:xfrm>
          <a:prstGeom prst="rect">
            <a:avLst/>
          </a:prstGeom>
          <a:noFill/>
        </p:spPr>
        <p:txBody>
          <a:bodyPr wrap="square" rtlCol="0">
            <a:spAutoFit/>
          </a:bodyPr>
          <a:lstStyle/>
          <a:p>
            <a:r>
              <a:rPr lang="en-US" altLang="ko-KR" sz="1400">
                <a:solidFill>
                  <a:srgbClr val="FF0000"/>
                </a:solidFill>
              </a:rPr>
              <a:t>Diminishing return above 10 </a:t>
            </a:r>
            <a:r>
              <a:rPr lang="en-US" altLang="ko-KR" sz="1400" err="1">
                <a:solidFill>
                  <a:srgbClr val="FF0000"/>
                </a:solidFill>
              </a:rPr>
              <a:t>ENoB</a:t>
            </a:r>
            <a:endParaRPr lang="ko-KR" altLang="en-US" sz="1400">
              <a:solidFill>
                <a:srgbClr val="FF0000"/>
              </a:solidFill>
            </a:endParaRPr>
          </a:p>
        </p:txBody>
      </p:sp>
      <p:cxnSp>
        <p:nvCxnSpPr>
          <p:cNvPr id="23" name="직선 연결선 22">
            <a:extLst>
              <a:ext uri="{FF2B5EF4-FFF2-40B4-BE49-F238E27FC236}">
                <a16:creationId xmlns:a16="http://schemas.microsoft.com/office/drawing/2014/main" id="{15D25EC4-1107-1181-B86B-CF3F00B80E28}"/>
              </a:ext>
            </a:extLst>
          </p:cNvPr>
          <p:cNvCxnSpPr>
            <a:cxnSpLocks/>
          </p:cNvCxnSpPr>
          <p:nvPr/>
        </p:nvCxnSpPr>
        <p:spPr>
          <a:xfrm flipV="1">
            <a:off x="2236099" y="1001486"/>
            <a:ext cx="0" cy="196541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79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a:extLst>
              <a:ext uri="{FF2B5EF4-FFF2-40B4-BE49-F238E27FC236}">
                <a16:creationId xmlns:a16="http://schemas.microsoft.com/office/drawing/2014/main" id="{01091FA0-DE94-A5EA-89EF-746BCAA84545}"/>
              </a:ext>
            </a:extLst>
          </p:cNvPr>
          <p:cNvSpPr>
            <a:spLocks noGrp="1"/>
          </p:cNvSpPr>
          <p:nvPr>
            <p:ph idx="1"/>
          </p:nvPr>
        </p:nvSpPr>
        <p:spPr>
          <a:xfrm>
            <a:off x="173966" y="136525"/>
            <a:ext cx="10515600" cy="4351338"/>
          </a:xfrm>
        </p:spPr>
        <p:txBody>
          <a:bodyPr>
            <a:normAutofit/>
          </a:bodyPr>
          <a:lstStyle/>
          <a:p>
            <a:pPr marL="0" indent="0">
              <a:buNone/>
            </a:pPr>
            <a:r>
              <a:rPr lang="en-US" altLang="ko-KR" sz="2000" dirty="0"/>
              <a:t>1. Measure many events of a sine wave.</a:t>
            </a:r>
          </a:p>
          <a:p>
            <a:pPr marL="0" indent="0">
              <a:buNone/>
            </a:pPr>
            <a:r>
              <a:rPr lang="en-US" altLang="ko-KR" sz="2000" dirty="0"/>
              <a:t>2. Sum vs. Difference of two adjacent samples, over all events, form an ellipse.</a:t>
            </a:r>
          </a:p>
          <a:p>
            <a:pPr marL="0" indent="0">
              <a:buNone/>
            </a:pPr>
            <a:r>
              <a:rPr lang="en-US" altLang="ko-KR" sz="2000" dirty="0"/>
              <a:t>3. Time offset can be determined from the coefficients.</a:t>
            </a:r>
            <a:endParaRPr lang="ko-KR" altLang="en-US" sz="2000" dirty="0"/>
          </a:p>
        </p:txBody>
      </p:sp>
      <p:pic>
        <p:nvPicPr>
          <p:cNvPr id="7" name="Picture 2">
            <a:extLst>
              <a:ext uri="{FF2B5EF4-FFF2-40B4-BE49-F238E27FC236}">
                <a16:creationId xmlns:a16="http://schemas.microsoft.com/office/drawing/2014/main" id="{2CA29488-100E-A16B-33AD-ABED1DECCE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598" y="2652096"/>
            <a:ext cx="4696835" cy="246623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EED4CDC-A5EA-0C3B-7DCF-DA89E1D27459}"/>
                  </a:ext>
                </a:extLst>
              </p:cNvPr>
              <p:cNvSpPr txBox="1"/>
              <p:nvPr/>
            </p:nvSpPr>
            <p:spPr>
              <a:xfrm>
                <a:off x="7127008" y="5118327"/>
                <a:ext cx="143287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𝑉</m:t>
                          </m:r>
                        </m:e>
                        <m:sub>
                          <m:r>
                            <a:rPr lang="en-US" altLang="ko-KR" sz="1400" b="0" i="1" smtClean="0">
                              <a:latin typeface="Cambria Math" panose="02040503050406030204" pitchFamily="18" charset="0"/>
                            </a:rPr>
                            <m:t>𝑖</m:t>
                          </m:r>
                        </m:sub>
                      </m:sSub>
                      <m:r>
                        <a:rPr lang="en-US" altLang="ko-KR" sz="1400" b="0" i="1" smtClean="0">
                          <a:latin typeface="Cambria Math" panose="02040503050406030204" pitchFamily="18" charset="0"/>
                        </a:rPr>
                        <m:t>+</m:t>
                      </m:r>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𝑉</m:t>
                          </m:r>
                        </m:e>
                        <m:sub>
                          <m:r>
                            <a:rPr lang="en-US" altLang="ko-KR" sz="1400" b="0" i="1" smtClean="0">
                              <a:latin typeface="Cambria Math" panose="02040503050406030204" pitchFamily="18" charset="0"/>
                            </a:rPr>
                            <m:t>𝑖</m:t>
                          </m:r>
                          <m:r>
                            <a:rPr lang="en-US" altLang="ko-KR" sz="1400" b="0" i="1" smtClean="0">
                              <a:latin typeface="Cambria Math" panose="02040503050406030204" pitchFamily="18" charset="0"/>
                            </a:rPr>
                            <m:t>+</m:t>
                          </m:r>
                          <m:r>
                            <a:rPr lang="en-US" altLang="ko-KR" sz="1400" b="0" i="1" smtClean="0">
                              <a:latin typeface="Cambria Math" panose="02040503050406030204" pitchFamily="18" charset="0"/>
                            </a:rPr>
                            <m:t>𝑚</m:t>
                          </m:r>
                        </m:sub>
                      </m:sSub>
                      <m:r>
                        <a:rPr lang="en-US" altLang="ko-KR" sz="1400" b="0" i="1" smtClean="0">
                          <a:latin typeface="Cambria Math" panose="02040503050406030204" pitchFamily="18" charset="0"/>
                        </a:rPr>
                        <m:t>[</m:t>
                      </m:r>
                      <m:r>
                        <a:rPr lang="en-US" altLang="ko-KR" sz="1400" b="0" i="1" smtClean="0">
                          <a:latin typeface="Cambria Math" panose="02040503050406030204" pitchFamily="18" charset="0"/>
                        </a:rPr>
                        <m:t>𝑉</m:t>
                      </m:r>
                      <m:r>
                        <a:rPr lang="en-US" altLang="ko-KR" sz="1400" b="0" i="1" smtClean="0">
                          <a:latin typeface="Cambria Math" panose="02040503050406030204" pitchFamily="18" charset="0"/>
                        </a:rPr>
                        <m:t>]</m:t>
                      </m:r>
                    </m:oMath>
                  </m:oMathPara>
                </a14:m>
                <a:endParaRPr lang="ko-KR" altLang="en-US" sz="1400" dirty="0"/>
              </a:p>
            </p:txBody>
          </p:sp>
        </mc:Choice>
        <mc:Fallback xmlns="">
          <p:sp>
            <p:nvSpPr>
              <p:cNvPr id="8" name="TextBox 7">
                <a:extLst>
                  <a:ext uri="{FF2B5EF4-FFF2-40B4-BE49-F238E27FC236}">
                    <a16:creationId xmlns:a16="http://schemas.microsoft.com/office/drawing/2014/main" id="{BEED4CDC-A5EA-0C3B-7DCF-DA89E1D27459}"/>
                  </a:ext>
                </a:extLst>
              </p:cNvPr>
              <p:cNvSpPr txBox="1">
                <a:spLocks noRot="1" noChangeAspect="1" noMove="1" noResize="1" noEditPoints="1" noAdjustHandles="1" noChangeArrowheads="1" noChangeShapeType="1" noTextEdit="1"/>
              </p:cNvSpPr>
              <p:nvPr/>
            </p:nvSpPr>
            <p:spPr>
              <a:xfrm>
                <a:off x="7127008" y="5118327"/>
                <a:ext cx="1432874" cy="307777"/>
              </a:xfrm>
              <a:prstGeom prst="rect">
                <a:avLst/>
              </a:prstGeom>
              <a:blipFill>
                <a:blip r:embed="rId4"/>
                <a:stretch>
                  <a:fillRect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3E16EF6-37F3-E577-1F9E-564BFCACD7E0}"/>
                  </a:ext>
                </a:extLst>
              </p:cNvPr>
              <p:cNvSpPr txBox="1"/>
              <p:nvPr/>
            </p:nvSpPr>
            <p:spPr>
              <a:xfrm rot="5400000">
                <a:off x="9935870" y="3759978"/>
                <a:ext cx="143287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𝑉</m:t>
                          </m:r>
                        </m:e>
                        <m:sub>
                          <m:r>
                            <a:rPr lang="en-US" altLang="ko-KR" sz="1400" b="0" i="1" smtClean="0">
                              <a:latin typeface="Cambria Math" panose="02040503050406030204" pitchFamily="18" charset="0"/>
                            </a:rPr>
                            <m:t>𝑖</m:t>
                          </m:r>
                        </m:sub>
                      </m:sSub>
                      <m:r>
                        <a:rPr lang="en-US" altLang="ko-KR" sz="1400" b="0" i="1" smtClean="0">
                          <a:latin typeface="Cambria Math" panose="02040503050406030204" pitchFamily="18" charset="0"/>
                        </a:rPr>
                        <m:t>−</m:t>
                      </m:r>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𝑉</m:t>
                          </m:r>
                        </m:e>
                        <m:sub>
                          <m:r>
                            <a:rPr lang="en-US" altLang="ko-KR" sz="1400" b="0" i="1" smtClean="0">
                              <a:latin typeface="Cambria Math" panose="02040503050406030204" pitchFamily="18" charset="0"/>
                            </a:rPr>
                            <m:t>𝑖</m:t>
                          </m:r>
                          <m:r>
                            <a:rPr lang="en-US" altLang="ko-KR" sz="1400" b="0" i="1" smtClean="0">
                              <a:latin typeface="Cambria Math" panose="02040503050406030204" pitchFamily="18" charset="0"/>
                            </a:rPr>
                            <m:t>+</m:t>
                          </m:r>
                          <m:r>
                            <a:rPr lang="en-US" altLang="ko-KR" sz="1400" b="0" i="1" smtClean="0">
                              <a:latin typeface="Cambria Math" panose="02040503050406030204" pitchFamily="18" charset="0"/>
                            </a:rPr>
                            <m:t>𝑚</m:t>
                          </m:r>
                        </m:sub>
                      </m:sSub>
                      <m:r>
                        <a:rPr lang="en-US" altLang="ko-KR" sz="1400" b="0" i="1" smtClean="0">
                          <a:latin typeface="Cambria Math" panose="02040503050406030204" pitchFamily="18" charset="0"/>
                        </a:rPr>
                        <m:t>[</m:t>
                      </m:r>
                      <m:r>
                        <a:rPr lang="en-US" altLang="ko-KR" sz="1400" b="0" i="1" smtClean="0">
                          <a:latin typeface="Cambria Math" panose="02040503050406030204" pitchFamily="18" charset="0"/>
                        </a:rPr>
                        <m:t>𝑉</m:t>
                      </m:r>
                      <m:r>
                        <a:rPr lang="en-US" altLang="ko-KR" sz="1400" b="0" i="1" smtClean="0">
                          <a:latin typeface="Cambria Math" panose="02040503050406030204" pitchFamily="18" charset="0"/>
                        </a:rPr>
                        <m:t>]</m:t>
                      </m:r>
                    </m:oMath>
                  </m:oMathPara>
                </a14:m>
                <a:endParaRPr lang="ko-KR" altLang="en-US" sz="1400" dirty="0"/>
              </a:p>
            </p:txBody>
          </p:sp>
        </mc:Choice>
        <mc:Fallback xmlns="">
          <p:sp>
            <p:nvSpPr>
              <p:cNvPr id="9" name="TextBox 8">
                <a:extLst>
                  <a:ext uri="{FF2B5EF4-FFF2-40B4-BE49-F238E27FC236}">
                    <a16:creationId xmlns:a16="http://schemas.microsoft.com/office/drawing/2014/main" id="{D3E16EF6-37F3-E577-1F9E-564BFCACD7E0}"/>
                  </a:ext>
                </a:extLst>
              </p:cNvPr>
              <p:cNvSpPr txBox="1">
                <a:spLocks noRot="1" noChangeAspect="1" noMove="1" noResize="1" noEditPoints="1" noAdjustHandles="1" noChangeArrowheads="1" noChangeShapeType="1" noTextEdit="1"/>
              </p:cNvSpPr>
              <p:nvPr/>
            </p:nvSpPr>
            <p:spPr>
              <a:xfrm rot="5400000">
                <a:off x="9935870" y="3759978"/>
                <a:ext cx="1432874" cy="307777"/>
              </a:xfrm>
              <a:prstGeom prst="rect">
                <a:avLst/>
              </a:prstGeom>
              <a:blipFill>
                <a:blip r:embed="rId5"/>
                <a:stretch>
                  <a:fillRect l="-13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652710C-2364-95F7-FB77-093D03635614}"/>
                  </a:ext>
                </a:extLst>
              </p:cNvPr>
              <p:cNvSpPr txBox="1"/>
              <p:nvPr/>
            </p:nvSpPr>
            <p:spPr>
              <a:xfrm>
                <a:off x="6596316" y="3562045"/>
                <a:ext cx="2857997" cy="923330"/>
              </a:xfrm>
              <a:prstGeom prst="rect">
                <a:avLst/>
              </a:prstGeom>
              <a:noFill/>
            </p:spPr>
            <p:txBody>
              <a:bodyPr wrap="square" rtlCol="0">
                <a:spAutoFit/>
              </a:bodyPr>
              <a:lstStyle/>
              <a:p>
                <a:pPr algn="ctr"/>
                <a14:m>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𝑡</m:t>
                        </m:r>
                      </m:e>
                      <m:sub>
                        <m:r>
                          <a:rPr lang="en-US" altLang="ko-KR" b="0" i="1" smtClean="0">
                            <a:latin typeface="Cambria Math" panose="02040503050406030204" pitchFamily="18" charset="0"/>
                          </a:rPr>
                          <m:t>𝑖</m:t>
                        </m:r>
                        <m:r>
                          <a:rPr lang="en-US" altLang="ko-KR" b="0" i="1" smtClean="0">
                            <a:latin typeface="Cambria Math" panose="02040503050406030204" pitchFamily="18" charset="0"/>
                          </a:rPr>
                          <m:t>+</m:t>
                        </m:r>
                        <m:r>
                          <a:rPr lang="en-US" altLang="ko-KR" b="0" i="1" smtClean="0">
                            <a:latin typeface="Cambria Math" panose="02040503050406030204" pitchFamily="18" charset="0"/>
                          </a:rPr>
                          <m:t>𝑚</m:t>
                        </m:r>
                      </m:sub>
                    </m:sSub>
                    <m:r>
                      <a:rPr lang="en-US" altLang="ko-KR" b="0" i="1" smtClean="0">
                        <a:latin typeface="Cambria Math" panose="02040503050406030204" pitchFamily="18" charset="0"/>
                      </a:rPr>
                      <m:t>−</m:t>
                    </m:r>
                    <m:sSub>
                      <m:sSubPr>
                        <m:ctrlPr>
                          <a:rPr lang="en-US" altLang="ko-KR" i="1">
                            <a:latin typeface="Cambria Math" panose="02040503050406030204" pitchFamily="18" charset="0"/>
                          </a:rPr>
                        </m:ctrlPr>
                      </m:sSubPr>
                      <m:e>
                        <m:r>
                          <a:rPr lang="en-US" altLang="ko-KR" b="0" i="1" smtClean="0">
                            <a:latin typeface="Cambria Math" panose="02040503050406030204" pitchFamily="18" charset="0"/>
                          </a:rPr>
                          <m:t>𝑡</m:t>
                        </m:r>
                      </m:e>
                      <m:sub>
                        <m:r>
                          <a:rPr lang="en-US" altLang="ko-KR" b="0" i="1" smtClean="0">
                            <a:latin typeface="Cambria Math" panose="02040503050406030204" pitchFamily="18" charset="0"/>
                          </a:rPr>
                          <m:t>𝑖</m:t>
                        </m:r>
                      </m:sub>
                    </m:sSub>
                  </m:oMath>
                </a14:m>
                <a:r>
                  <a:rPr lang="ko-KR" altLang="en-US" dirty="0"/>
                  <a:t> </a:t>
                </a:r>
                <a:r>
                  <a:rPr lang="en-US" altLang="ko-KR" dirty="0"/>
                  <a:t>determined by eccentricity and rotation.</a:t>
                </a:r>
              </a:p>
              <a:p>
                <a:pPr algn="ctr"/>
                <a:r>
                  <a:rPr lang="en-US" altLang="ko-KR" dirty="0">
                    <a:solidFill>
                      <a:schemeClr val="accent1"/>
                    </a:solidFill>
                  </a:rPr>
                  <a:t>PSEC4 Measurement</a:t>
                </a:r>
                <a:endParaRPr lang="ko-KR" altLang="en-US" dirty="0">
                  <a:solidFill>
                    <a:schemeClr val="accent1"/>
                  </a:solidFill>
                </a:endParaRPr>
              </a:p>
            </p:txBody>
          </p:sp>
        </mc:Choice>
        <mc:Fallback xmlns="">
          <p:sp>
            <p:nvSpPr>
              <p:cNvPr id="10" name="TextBox 9">
                <a:extLst>
                  <a:ext uri="{FF2B5EF4-FFF2-40B4-BE49-F238E27FC236}">
                    <a16:creationId xmlns:a16="http://schemas.microsoft.com/office/drawing/2014/main" id="{C652710C-2364-95F7-FB77-093D03635614}"/>
                  </a:ext>
                </a:extLst>
              </p:cNvPr>
              <p:cNvSpPr txBox="1">
                <a:spLocks noRot="1" noChangeAspect="1" noMove="1" noResize="1" noEditPoints="1" noAdjustHandles="1" noChangeArrowheads="1" noChangeShapeType="1" noTextEdit="1"/>
              </p:cNvSpPr>
              <p:nvPr/>
            </p:nvSpPr>
            <p:spPr>
              <a:xfrm>
                <a:off x="6596316" y="3562045"/>
                <a:ext cx="2857997" cy="923330"/>
              </a:xfrm>
              <a:prstGeom prst="rect">
                <a:avLst/>
              </a:prstGeom>
              <a:blipFill>
                <a:blip r:embed="rId6"/>
                <a:stretch>
                  <a:fillRect l="-213" t="-3289" r="-1066" b="-9211"/>
                </a:stretch>
              </a:blipFill>
            </p:spPr>
            <p:txBody>
              <a:bodyPr/>
              <a:lstStyle/>
              <a:p>
                <a:r>
                  <a:rPr lang="en-US">
                    <a:noFill/>
                  </a:rPr>
                  <a:t> </a:t>
                </a:r>
              </a:p>
            </p:txBody>
          </p:sp>
        </mc:Fallback>
      </mc:AlternateContent>
      <p:graphicFrame>
        <p:nvGraphicFramePr>
          <p:cNvPr id="16" name="차트 15">
            <a:extLst>
              <a:ext uri="{FF2B5EF4-FFF2-40B4-BE49-F238E27FC236}">
                <a16:creationId xmlns:a16="http://schemas.microsoft.com/office/drawing/2014/main" id="{95DAA9A0-7558-44BC-8A4C-4E60D3A3B920}"/>
              </a:ext>
            </a:extLst>
          </p:cNvPr>
          <p:cNvGraphicFramePr>
            <a:graphicFrameLocks/>
          </p:cNvGraphicFramePr>
          <p:nvPr/>
        </p:nvGraphicFramePr>
        <p:xfrm>
          <a:off x="509159" y="1250419"/>
          <a:ext cx="4572000" cy="115595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차트 16">
            <a:extLst>
              <a:ext uri="{FF2B5EF4-FFF2-40B4-BE49-F238E27FC236}">
                <a16:creationId xmlns:a16="http://schemas.microsoft.com/office/drawing/2014/main" id="{1E03D28E-DA5E-4AFA-8288-1652F1ED1FFB}"/>
              </a:ext>
            </a:extLst>
          </p:cNvPr>
          <p:cNvGraphicFramePr>
            <a:graphicFrameLocks/>
          </p:cNvGraphicFramePr>
          <p:nvPr/>
        </p:nvGraphicFramePr>
        <p:xfrm>
          <a:off x="509159" y="2356923"/>
          <a:ext cx="4572000" cy="115595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8" name="차트 17">
            <a:extLst>
              <a:ext uri="{FF2B5EF4-FFF2-40B4-BE49-F238E27FC236}">
                <a16:creationId xmlns:a16="http://schemas.microsoft.com/office/drawing/2014/main" id="{CF25581F-43E8-4C9D-8430-0B9F312357BD}"/>
              </a:ext>
            </a:extLst>
          </p:cNvPr>
          <p:cNvGraphicFramePr>
            <a:graphicFrameLocks/>
          </p:cNvGraphicFramePr>
          <p:nvPr/>
        </p:nvGraphicFramePr>
        <p:xfrm>
          <a:off x="521282" y="3463427"/>
          <a:ext cx="4572000" cy="115595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9" name="차트 18">
            <a:extLst>
              <a:ext uri="{FF2B5EF4-FFF2-40B4-BE49-F238E27FC236}">
                <a16:creationId xmlns:a16="http://schemas.microsoft.com/office/drawing/2014/main" id="{AD2C1870-CCB5-40AE-9B34-EEC04E01C991}"/>
              </a:ext>
            </a:extLst>
          </p:cNvPr>
          <p:cNvGraphicFramePr>
            <a:graphicFrameLocks/>
          </p:cNvGraphicFramePr>
          <p:nvPr/>
        </p:nvGraphicFramePr>
        <p:xfrm>
          <a:off x="509159" y="4569930"/>
          <a:ext cx="4572000" cy="1155956"/>
        </p:xfrm>
        <a:graphic>
          <a:graphicData uri="http://schemas.openxmlformats.org/drawingml/2006/chart">
            <c:chart xmlns:c="http://schemas.openxmlformats.org/drawingml/2006/chart" xmlns:r="http://schemas.openxmlformats.org/officeDocument/2006/relationships" r:id="rId10"/>
          </a:graphicData>
        </a:graphic>
      </p:graphicFrame>
      <p:sp>
        <p:nvSpPr>
          <p:cNvPr id="20" name="TextBox 19">
            <a:extLst>
              <a:ext uri="{FF2B5EF4-FFF2-40B4-BE49-F238E27FC236}">
                <a16:creationId xmlns:a16="http://schemas.microsoft.com/office/drawing/2014/main" id="{98714E5E-AFA7-7E48-E0C5-0E6F493B160C}"/>
              </a:ext>
            </a:extLst>
          </p:cNvPr>
          <p:cNvSpPr txBox="1"/>
          <p:nvPr/>
        </p:nvSpPr>
        <p:spPr>
          <a:xfrm rot="16200000">
            <a:off x="-1058281" y="3278761"/>
            <a:ext cx="2833828" cy="369332"/>
          </a:xfrm>
          <a:prstGeom prst="rect">
            <a:avLst/>
          </a:prstGeom>
          <a:noFill/>
        </p:spPr>
        <p:txBody>
          <a:bodyPr wrap="square" rtlCol="0">
            <a:spAutoFit/>
          </a:bodyPr>
          <a:lstStyle/>
          <a:p>
            <a:pPr algn="ctr"/>
            <a:r>
              <a:rPr lang="en-US" altLang="ko-KR"/>
              <a:t>Input Voltage</a:t>
            </a:r>
            <a:endParaRPr lang="ko-KR" altLang="en-US"/>
          </a:p>
        </p:txBody>
      </p:sp>
      <p:sp>
        <p:nvSpPr>
          <p:cNvPr id="21" name="TextBox 20">
            <a:extLst>
              <a:ext uri="{FF2B5EF4-FFF2-40B4-BE49-F238E27FC236}">
                <a16:creationId xmlns:a16="http://schemas.microsoft.com/office/drawing/2014/main" id="{F721A404-EE5F-6649-2B61-45AF7E223756}"/>
              </a:ext>
            </a:extLst>
          </p:cNvPr>
          <p:cNvSpPr txBox="1"/>
          <p:nvPr/>
        </p:nvSpPr>
        <p:spPr>
          <a:xfrm>
            <a:off x="2078722" y="5655457"/>
            <a:ext cx="1432874" cy="369332"/>
          </a:xfrm>
          <a:prstGeom prst="rect">
            <a:avLst/>
          </a:prstGeom>
          <a:noFill/>
        </p:spPr>
        <p:txBody>
          <a:bodyPr wrap="square" rtlCol="0">
            <a:spAutoFit/>
          </a:bodyPr>
          <a:lstStyle/>
          <a:p>
            <a:pPr algn="ctr"/>
            <a:r>
              <a:rPr lang="en-US" altLang="ko-KR"/>
              <a:t>Time</a:t>
            </a:r>
          </a:p>
        </p:txBody>
      </p:sp>
      <p:cxnSp>
        <p:nvCxnSpPr>
          <p:cNvPr id="25" name="직선 연결선 24">
            <a:extLst>
              <a:ext uri="{FF2B5EF4-FFF2-40B4-BE49-F238E27FC236}">
                <a16:creationId xmlns:a16="http://schemas.microsoft.com/office/drawing/2014/main" id="{B5A2DD1A-5E15-EE3A-090B-0EB1F8808CA4}"/>
              </a:ext>
            </a:extLst>
          </p:cNvPr>
          <p:cNvCxnSpPr>
            <a:cxnSpLocks/>
          </p:cNvCxnSpPr>
          <p:nvPr/>
        </p:nvCxnSpPr>
        <p:spPr>
          <a:xfrm>
            <a:off x="1719943" y="1382485"/>
            <a:ext cx="0" cy="4219272"/>
          </a:xfrm>
          <a:prstGeom prst="line">
            <a:avLst/>
          </a:prstGeom>
        </p:spPr>
        <p:style>
          <a:lnRef idx="1">
            <a:schemeClr val="accent2"/>
          </a:lnRef>
          <a:fillRef idx="0">
            <a:schemeClr val="accent2"/>
          </a:fillRef>
          <a:effectRef idx="0">
            <a:schemeClr val="accent2"/>
          </a:effectRef>
          <a:fontRef idx="minor">
            <a:schemeClr val="tx1"/>
          </a:fontRef>
        </p:style>
      </p:cxnSp>
      <p:cxnSp>
        <p:nvCxnSpPr>
          <p:cNvPr id="27" name="직선 연결선 26">
            <a:extLst>
              <a:ext uri="{FF2B5EF4-FFF2-40B4-BE49-F238E27FC236}">
                <a16:creationId xmlns:a16="http://schemas.microsoft.com/office/drawing/2014/main" id="{3D2C8D63-AD5A-BDC2-9981-F9458C163DED}"/>
              </a:ext>
            </a:extLst>
          </p:cNvPr>
          <p:cNvCxnSpPr>
            <a:cxnSpLocks/>
          </p:cNvCxnSpPr>
          <p:nvPr/>
        </p:nvCxnSpPr>
        <p:spPr>
          <a:xfrm>
            <a:off x="1981200" y="1382404"/>
            <a:ext cx="0" cy="4219272"/>
          </a:xfrm>
          <a:prstGeom prst="line">
            <a:avLst/>
          </a:prstGeom>
        </p:spPr>
        <p:style>
          <a:lnRef idx="1">
            <a:schemeClr val="accent2"/>
          </a:lnRef>
          <a:fillRef idx="0">
            <a:schemeClr val="accent2"/>
          </a:fillRef>
          <a:effectRef idx="0">
            <a:schemeClr val="accent2"/>
          </a:effectRef>
          <a:fontRef idx="minor">
            <a:schemeClr val="tx1"/>
          </a:fontRef>
        </p:style>
      </p:cxnSp>
      <p:sp>
        <p:nvSpPr>
          <p:cNvPr id="28" name="TextBox 27">
            <a:extLst>
              <a:ext uri="{FF2B5EF4-FFF2-40B4-BE49-F238E27FC236}">
                <a16:creationId xmlns:a16="http://schemas.microsoft.com/office/drawing/2014/main" id="{24BF910C-C65B-D420-2DA6-0E6CCAAC8ADC}"/>
              </a:ext>
            </a:extLst>
          </p:cNvPr>
          <p:cNvSpPr txBox="1"/>
          <p:nvPr/>
        </p:nvSpPr>
        <p:spPr>
          <a:xfrm>
            <a:off x="619026" y="1832386"/>
            <a:ext cx="991051" cy="369332"/>
          </a:xfrm>
          <a:prstGeom prst="rect">
            <a:avLst/>
          </a:prstGeom>
          <a:noFill/>
        </p:spPr>
        <p:txBody>
          <a:bodyPr wrap="square" rtlCol="0">
            <a:spAutoFit/>
          </a:bodyPr>
          <a:lstStyle/>
          <a:p>
            <a:r>
              <a:rPr lang="en-US" altLang="ko-KR"/>
              <a:t>Event 1</a:t>
            </a:r>
            <a:endParaRPr lang="ko-KR" altLang="en-US"/>
          </a:p>
        </p:txBody>
      </p:sp>
      <p:sp>
        <p:nvSpPr>
          <p:cNvPr id="30" name="TextBox 29">
            <a:extLst>
              <a:ext uri="{FF2B5EF4-FFF2-40B4-BE49-F238E27FC236}">
                <a16:creationId xmlns:a16="http://schemas.microsoft.com/office/drawing/2014/main" id="{173817B2-1E7B-3C9D-CF58-1EB2893C515D}"/>
              </a:ext>
            </a:extLst>
          </p:cNvPr>
          <p:cNvSpPr txBox="1"/>
          <p:nvPr/>
        </p:nvSpPr>
        <p:spPr>
          <a:xfrm>
            <a:off x="619026" y="2933805"/>
            <a:ext cx="991051" cy="369332"/>
          </a:xfrm>
          <a:prstGeom prst="rect">
            <a:avLst/>
          </a:prstGeom>
          <a:noFill/>
        </p:spPr>
        <p:txBody>
          <a:bodyPr wrap="square" rtlCol="0">
            <a:spAutoFit/>
          </a:bodyPr>
          <a:lstStyle/>
          <a:p>
            <a:r>
              <a:rPr lang="en-US" altLang="ko-KR"/>
              <a:t>Event 2</a:t>
            </a:r>
            <a:endParaRPr lang="ko-KR" altLang="en-US"/>
          </a:p>
        </p:txBody>
      </p:sp>
      <p:sp>
        <p:nvSpPr>
          <p:cNvPr id="31" name="TextBox 30">
            <a:extLst>
              <a:ext uri="{FF2B5EF4-FFF2-40B4-BE49-F238E27FC236}">
                <a16:creationId xmlns:a16="http://schemas.microsoft.com/office/drawing/2014/main" id="{C911FBF4-9214-4F56-81A2-32A003F74FC9}"/>
              </a:ext>
            </a:extLst>
          </p:cNvPr>
          <p:cNvSpPr txBox="1"/>
          <p:nvPr/>
        </p:nvSpPr>
        <p:spPr>
          <a:xfrm>
            <a:off x="619026" y="4040309"/>
            <a:ext cx="991051" cy="369332"/>
          </a:xfrm>
          <a:prstGeom prst="rect">
            <a:avLst/>
          </a:prstGeom>
          <a:noFill/>
        </p:spPr>
        <p:txBody>
          <a:bodyPr wrap="square" rtlCol="0">
            <a:spAutoFit/>
          </a:bodyPr>
          <a:lstStyle/>
          <a:p>
            <a:r>
              <a:rPr lang="en-US" altLang="ko-KR"/>
              <a:t>Event 3</a:t>
            </a:r>
            <a:endParaRPr lang="ko-KR" altLang="en-US"/>
          </a:p>
        </p:txBody>
      </p:sp>
      <p:sp>
        <p:nvSpPr>
          <p:cNvPr id="32" name="TextBox 31">
            <a:extLst>
              <a:ext uri="{FF2B5EF4-FFF2-40B4-BE49-F238E27FC236}">
                <a16:creationId xmlns:a16="http://schemas.microsoft.com/office/drawing/2014/main" id="{51E620DE-1C77-0056-ED49-EE7431C3C4F9}"/>
              </a:ext>
            </a:extLst>
          </p:cNvPr>
          <p:cNvSpPr txBox="1"/>
          <p:nvPr/>
        </p:nvSpPr>
        <p:spPr>
          <a:xfrm>
            <a:off x="619026" y="5198545"/>
            <a:ext cx="991051" cy="369332"/>
          </a:xfrm>
          <a:prstGeom prst="rect">
            <a:avLst/>
          </a:prstGeom>
          <a:noFill/>
        </p:spPr>
        <p:txBody>
          <a:bodyPr wrap="square" rtlCol="0">
            <a:spAutoFit/>
          </a:bodyPr>
          <a:lstStyle/>
          <a:p>
            <a:r>
              <a:rPr lang="en-US" altLang="ko-KR"/>
              <a:t>Event 4</a:t>
            </a:r>
            <a:endParaRPr lang="ko-KR" altLang="en-US"/>
          </a:p>
        </p:txBody>
      </p:sp>
      <p:cxnSp>
        <p:nvCxnSpPr>
          <p:cNvPr id="39" name="연결선: 꺾임 38">
            <a:extLst>
              <a:ext uri="{FF2B5EF4-FFF2-40B4-BE49-F238E27FC236}">
                <a16:creationId xmlns:a16="http://schemas.microsoft.com/office/drawing/2014/main" id="{071EC0B1-0989-D924-DDC4-AA05E9C485CF}"/>
              </a:ext>
            </a:extLst>
          </p:cNvPr>
          <p:cNvCxnSpPr>
            <a:cxnSpLocks/>
          </p:cNvCxnSpPr>
          <p:nvPr/>
        </p:nvCxnSpPr>
        <p:spPr>
          <a:xfrm>
            <a:off x="5093282" y="1832386"/>
            <a:ext cx="4878032" cy="1564935"/>
          </a:xfrm>
          <a:prstGeom prst="bentConnector3">
            <a:avLst>
              <a:gd name="adj1" fmla="val 106236"/>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4" name="연결선: 꺾임 43">
            <a:extLst>
              <a:ext uri="{FF2B5EF4-FFF2-40B4-BE49-F238E27FC236}">
                <a16:creationId xmlns:a16="http://schemas.microsoft.com/office/drawing/2014/main" id="{7FA5162C-9FD3-24C2-D389-6C0B63CEB4C7}"/>
              </a:ext>
            </a:extLst>
          </p:cNvPr>
          <p:cNvCxnSpPr>
            <a:cxnSpLocks/>
          </p:cNvCxnSpPr>
          <p:nvPr/>
        </p:nvCxnSpPr>
        <p:spPr>
          <a:xfrm flipV="1">
            <a:off x="5105405" y="2803896"/>
            <a:ext cx="1745605" cy="134994"/>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8" name="연결선: 꺾임 47">
            <a:extLst>
              <a:ext uri="{FF2B5EF4-FFF2-40B4-BE49-F238E27FC236}">
                <a16:creationId xmlns:a16="http://schemas.microsoft.com/office/drawing/2014/main" id="{AF16BF1B-4DB4-4009-C5ED-A8605D8263EA}"/>
              </a:ext>
            </a:extLst>
          </p:cNvPr>
          <p:cNvCxnSpPr>
            <a:cxnSpLocks/>
          </p:cNvCxnSpPr>
          <p:nvPr/>
        </p:nvCxnSpPr>
        <p:spPr>
          <a:xfrm flipV="1">
            <a:off x="5093282" y="3913867"/>
            <a:ext cx="687032" cy="136684"/>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51" name="연결선: 꺾임 50">
            <a:extLst>
              <a:ext uri="{FF2B5EF4-FFF2-40B4-BE49-F238E27FC236}">
                <a16:creationId xmlns:a16="http://schemas.microsoft.com/office/drawing/2014/main" id="{62D114F8-44EF-6EFE-1841-608B4E00C6B9}"/>
              </a:ext>
            </a:extLst>
          </p:cNvPr>
          <p:cNvCxnSpPr>
            <a:cxnSpLocks/>
          </p:cNvCxnSpPr>
          <p:nvPr/>
        </p:nvCxnSpPr>
        <p:spPr>
          <a:xfrm flipV="1">
            <a:off x="5093282" y="5014678"/>
            <a:ext cx="3484661" cy="161639"/>
          </a:xfrm>
          <a:prstGeom prst="bentConnector3">
            <a:avLst>
              <a:gd name="adj1" fmla="val 100295"/>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052EDF6-4C10-4AFB-461F-3AFFDB1A74A0}"/>
              </a:ext>
            </a:extLst>
          </p:cNvPr>
          <p:cNvSpPr txBox="1"/>
          <p:nvPr/>
        </p:nvSpPr>
        <p:spPr>
          <a:xfrm>
            <a:off x="7169375" y="1159143"/>
            <a:ext cx="4696835" cy="584775"/>
          </a:xfrm>
          <a:prstGeom prst="rect">
            <a:avLst/>
          </a:prstGeom>
          <a:solidFill>
            <a:schemeClr val="bg2"/>
          </a:solidFill>
          <a:ln>
            <a:solidFill>
              <a:srgbClr val="9673A6"/>
            </a:solidFill>
          </a:ln>
        </p:spPr>
        <p:txBody>
          <a:bodyPr wrap="square" rtlCol="0">
            <a:spAutoFit/>
          </a:bodyPr>
          <a:lstStyle/>
          <a:p>
            <a:r>
              <a:rPr lang="en-US" altLang="ko-KR" sz="1600" dirty="0">
                <a:sym typeface="Wingdings" panose="05000000000000000000" pitchFamily="2" charset="2"/>
              </a:rPr>
              <a:t>Low SNR </a:t>
            </a:r>
            <a:r>
              <a:rPr lang="en-US" altLang="ko-KR" sz="1600" dirty="0"/>
              <a:t> fainter, more spread curve.</a:t>
            </a:r>
          </a:p>
          <a:p>
            <a:r>
              <a:rPr lang="en-US" altLang="ko-KR" sz="1600" dirty="0"/>
              <a:t>Nonlinearity </a:t>
            </a:r>
            <a:r>
              <a:rPr lang="en-US" altLang="ko-KR" sz="1600" dirty="0">
                <a:sym typeface="Wingdings" panose="05000000000000000000" pitchFamily="2" charset="2"/>
              </a:rPr>
              <a:t></a:t>
            </a:r>
            <a:r>
              <a:rPr lang="en-US" altLang="ko-KR" sz="1600" dirty="0"/>
              <a:t> distorted curve </a:t>
            </a:r>
            <a:endParaRPr lang="ko-KR" altLang="en-US" sz="1600" dirty="0"/>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B3DE2123-D11B-B937-F7C4-FDA3761D08DD}"/>
                  </a:ext>
                </a:extLst>
              </p:cNvPr>
              <p:cNvSpPr txBox="1"/>
              <p:nvPr/>
            </p:nvSpPr>
            <p:spPr>
              <a:xfrm>
                <a:off x="1264763" y="5523813"/>
                <a:ext cx="143287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𝑡</m:t>
                          </m:r>
                        </m:e>
                        <m:sub>
                          <m:r>
                            <a:rPr lang="en-US" altLang="ko-KR" b="0" i="1" smtClean="0">
                              <a:latin typeface="Cambria Math" panose="02040503050406030204" pitchFamily="18" charset="0"/>
                            </a:rPr>
                            <m:t>𝑖</m:t>
                          </m:r>
                        </m:sub>
                      </m:sSub>
                      <m:sSub>
                        <m:sSubPr>
                          <m:ctrlPr>
                            <a:rPr lang="en-US" altLang="ko-KR" i="1">
                              <a:latin typeface="Cambria Math" panose="02040503050406030204" pitchFamily="18" charset="0"/>
                            </a:rPr>
                          </m:ctrlPr>
                        </m:sSubPr>
                        <m:e>
                          <m:r>
                            <a:rPr lang="en-US" altLang="ko-KR" b="0" i="1" smtClean="0">
                              <a:latin typeface="Cambria Math" panose="02040503050406030204" pitchFamily="18" charset="0"/>
                            </a:rPr>
                            <m:t> </m:t>
                          </m:r>
                          <m:r>
                            <a:rPr lang="en-US" altLang="ko-KR" b="0" i="1" smtClean="0">
                              <a:latin typeface="Cambria Math" panose="02040503050406030204" pitchFamily="18" charset="0"/>
                            </a:rPr>
                            <m:t>𝑡</m:t>
                          </m:r>
                        </m:e>
                        <m:sub>
                          <m:r>
                            <a:rPr lang="en-US" altLang="ko-KR" b="0" i="1" smtClean="0">
                              <a:latin typeface="Cambria Math" panose="02040503050406030204" pitchFamily="18" charset="0"/>
                            </a:rPr>
                            <m:t>𝑖</m:t>
                          </m:r>
                          <m:r>
                            <a:rPr lang="en-US" altLang="ko-KR" b="0" i="1" smtClean="0">
                              <a:latin typeface="Cambria Math" panose="02040503050406030204" pitchFamily="18" charset="0"/>
                            </a:rPr>
                            <m:t>+</m:t>
                          </m:r>
                          <m:r>
                            <a:rPr lang="en-US" altLang="ko-KR" b="0" i="1" smtClean="0">
                              <a:latin typeface="Cambria Math" panose="02040503050406030204" pitchFamily="18" charset="0"/>
                            </a:rPr>
                            <m:t>𝑚</m:t>
                          </m:r>
                        </m:sub>
                      </m:sSub>
                    </m:oMath>
                  </m:oMathPara>
                </a14:m>
                <a:endParaRPr lang="ko-KR" altLang="en-US"/>
              </a:p>
            </p:txBody>
          </p:sp>
        </mc:Choice>
        <mc:Fallback xmlns="">
          <p:sp>
            <p:nvSpPr>
              <p:cNvPr id="56" name="TextBox 55">
                <a:extLst>
                  <a:ext uri="{FF2B5EF4-FFF2-40B4-BE49-F238E27FC236}">
                    <a16:creationId xmlns:a16="http://schemas.microsoft.com/office/drawing/2014/main" id="{B3DE2123-D11B-B937-F7C4-FDA3761D08DD}"/>
                  </a:ext>
                </a:extLst>
              </p:cNvPr>
              <p:cNvSpPr txBox="1">
                <a:spLocks noRot="1" noChangeAspect="1" noMove="1" noResize="1" noEditPoints="1" noAdjustHandles="1" noChangeArrowheads="1" noChangeShapeType="1" noTextEdit="1"/>
              </p:cNvSpPr>
              <p:nvPr/>
            </p:nvSpPr>
            <p:spPr>
              <a:xfrm>
                <a:off x="1264763" y="5523813"/>
                <a:ext cx="1432874" cy="369332"/>
              </a:xfrm>
              <a:prstGeom prst="rect">
                <a:avLst/>
              </a:prstGeom>
              <a:blipFill>
                <a:blip r:embed="rId11"/>
                <a:stretch>
                  <a:fillRect b="-3279"/>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6EB9EE74-E2EE-FAB3-61F6-0DDB6DF45E54}"/>
              </a:ext>
            </a:extLst>
          </p:cNvPr>
          <p:cNvSpPr txBox="1"/>
          <p:nvPr/>
        </p:nvSpPr>
        <p:spPr>
          <a:xfrm>
            <a:off x="5622193" y="5426104"/>
            <a:ext cx="4630720" cy="400110"/>
          </a:xfrm>
          <a:prstGeom prst="rect">
            <a:avLst/>
          </a:prstGeom>
          <a:noFill/>
        </p:spPr>
        <p:txBody>
          <a:bodyPr wrap="square" rtlCol="0">
            <a:spAutoFit/>
          </a:bodyPr>
          <a:lstStyle/>
          <a:p>
            <a:pPr algn="ctr"/>
            <a:r>
              <a:rPr lang="en-US" altLang="ko-KR" sz="2000" dirty="0"/>
              <a:t>sin(</a:t>
            </a:r>
            <a:r>
              <a:rPr lang="el-GR" sz="2000" dirty="0"/>
              <a:t>ω</a:t>
            </a:r>
            <a:r>
              <a:rPr lang="en-US" altLang="ko-KR" sz="2000" dirty="0"/>
              <a:t>t+</a:t>
            </a:r>
            <a:r>
              <a:rPr lang="el-GR" sz="2000" dirty="0"/>
              <a:t>Δ</a:t>
            </a:r>
            <a:r>
              <a:rPr lang="en-US" sz="2000" dirty="0"/>
              <a:t>t</a:t>
            </a:r>
            <a:r>
              <a:rPr lang="en-US" altLang="ko-KR" sz="2000" dirty="0"/>
              <a:t>)+sin(</a:t>
            </a:r>
            <a:r>
              <a:rPr lang="el-GR" sz="2000" dirty="0"/>
              <a:t>ω</a:t>
            </a:r>
            <a:r>
              <a:rPr lang="en-US" altLang="ko-KR" sz="2000" dirty="0"/>
              <a:t>t)</a:t>
            </a:r>
            <a:endParaRPr lang="ko-KR" altLang="en-US" sz="2000" dirty="0"/>
          </a:p>
        </p:txBody>
      </p:sp>
      <p:sp>
        <p:nvSpPr>
          <p:cNvPr id="13" name="TextBox 12">
            <a:extLst>
              <a:ext uri="{FF2B5EF4-FFF2-40B4-BE49-F238E27FC236}">
                <a16:creationId xmlns:a16="http://schemas.microsoft.com/office/drawing/2014/main" id="{1E0E9B5A-DA38-D581-4F72-2C177B324BC4}"/>
              </a:ext>
            </a:extLst>
          </p:cNvPr>
          <p:cNvSpPr txBox="1"/>
          <p:nvPr/>
        </p:nvSpPr>
        <p:spPr>
          <a:xfrm rot="5400000">
            <a:off x="8662997" y="3823655"/>
            <a:ext cx="4630720" cy="400110"/>
          </a:xfrm>
          <a:prstGeom prst="rect">
            <a:avLst/>
          </a:prstGeom>
          <a:noFill/>
        </p:spPr>
        <p:txBody>
          <a:bodyPr wrap="square" rtlCol="0">
            <a:spAutoFit/>
          </a:bodyPr>
          <a:lstStyle/>
          <a:p>
            <a:pPr algn="ctr"/>
            <a:r>
              <a:rPr lang="en-US" altLang="ko-KR" sz="2000" dirty="0"/>
              <a:t>sin(</a:t>
            </a:r>
            <a:r>
              <a:rPr lang="el-GR" sz="2000" dirty="0"/>
              <a:t>ω</a:t>
            </a:r>
            <a:r>
              <a:rPr lang="en-US" altLang="ko-KR" sz="2000" dirty="0"/>
              <a:t>t+</a:t>
            </a:r>
            <a:r>
              <a:rPr lang="el-GR" sz="2000" dirty="0"/>
              <a:t>Δ</a:t>
            </a:r>
            <a:r>
              <a:rPr lang="en-US" sz="2000" dirty="0"/>
              <a:t>t</a:t>
            </a:r>
            <a:r>
              <a:rPr lang="en-US" altLang="ko-KR" sz="2000" dirty="0"/>
              <a:t>)-sin(</a:t>
            </a:r>
            <a:r>
              <a:rPr lang="el-GR" sz="2000" dirty="0"/>
              <a:t>ω</a:t>
            </a:r>
            <a:r>
              <a:rPr lang="en-US" altLang="ko-KR" sz="2000" dirty="0"/>
              <a:t>t)</a:t>
            </a:r>
            <a:endParaRPr lang="ko-KR" altLang="en-US" sz="2000" dirty="0"/>
          </a:p>
        </p:txBody>
      </p:sp>
    </p:spTree>
    <p:extLst>
      <p:ext uri="{BB962C8B-B14F-4D97-AF65-F5344CB8AC3E}">
        <p14:creationId xmlns:p14="http://schemas.microsoft.com/office/powerpoint/2010/main" val="2852021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descr="Chart&#10;&#10;Description automatically generated">
            <a:extLst>
              <a:ext uri="{FF2B5EF4-FFF2-40B4-BE49-F238E27FC236}">
                <a16:creationId xmlns:a16="http://schemas.microsoft.com/office/drawing/2014/main" id="{071DBC2B-9A95-D24C-D065-862C0CECD7F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901700"/>
            <a:ext cx="6156888" cy="4632325"/>
          </a:xfrm>
        </p:spPr>
      </p:pic>
      <p:sp>
        <p:nvSpPr>
          <p:cNvPr id="2" name="슬라이드 번호 개체 틀 1">
            <a:extLst>
              <a:ext uri="{FF2B5EF4-FFF2-40B4-BE49-F238E27FC236}">
                <a16:creationId xmlns:a16="http://schemas.microsoft.com/office/drawing/2014/main" id="{D95857BD-BE38-D5F6-FD60-9DA14237C542}"/>
              </a:ext>
            </a:extLst>
          </p:cNvPr>
          <p:cNvSpPr>
            <a:spLocks noGrp="1"/>
          </p:cNvSpPr>
          <p:nvPr>
            <p:ph type="sldNum" sz="quarter" idx="12"/>
          </p:nvPr>
        </p:nvSpPr>
        <p:spPr>
          <a:xfrm>
            <a:off x="9317966" y="6356350"/>
            <a:ext cx="2743200" cy="365125"/>
          </a:xfrm>
        </p:spPr>
        <p:txBody>
          <a:bodyPr/>
          <a:lstStyle/>
          <a:p>
            <a:fld id="{C81923B2-94BC-4A4A-8DAF-314F9348B39B}" type="slidenum">
              <a:rPr lang="ko-KR" altLang="en-US" smtClean="0"/>
              <a:t>27</a:t>
            </a:fld>
            <a:endParaRPr lang="ko-KR" altLang="en-US"/>
          </a:p>
        </p:txBody>
      </p:sp>
      <p:sp>
        <p:nvSpPr>
          <p:cNvPr id="17" name="TextBox 16">
            <a:extLst>
              <a:ext uri="{FF2B5EF4-FFF2-40B4-BE49-F238E27FC236}">
                <a16:creationId xmlns:a16="http://schemas.microsoft.com/office/drawing/2014/main" id="{721F55D0-2DA0-5E62-EAE5-A208DFAA761B}"/>
              </a:ext>
            </a:extLst>
          </p:cNvPr>
          <p:cNvSpPr txBox="1"/>
          <p:nvPr/>
        </p:nvSpPr>
        <p:spPr>
          <a:xfrm>
            <a:off x="324875" y="257174"/>
            <a:ext cx="11453467" cy="461665"/>
          </a:xfrm>
          <a:prstGeom prst="rect">
            <a:avLst/>
          </a:prstGeom>
          <a:noFill/>
        </p:spPr>
        <p:txBody>
          <a:bodyPr wrap="square" rtlCol="0">
            <a:spAutoFit/>
          </a:bodyPr>
          <a:lstStyle/>
          <a:p>
            <a:r>
              <a:rPr lang="en-US" sz="2400" b="1" dirty="0">
                <a:solidFill>
                  <a:srgbClr val="C00000"/>
                </a:solidFill>
              </a:rPr>
              <a:t>Timing uncertainty reduced by an optimized LC-oscillator based PLL</a:t>
            </a:r>
          </a:p>
        </p:txBody>
      </p:sp>
      <p:sp>
        <p:nvSpPr>
          <p:cNvPr id="19" name="TextBox 18">
            <a:extLst>
              <a:ext uri="{FF2B5EF4-FFF2-40B4-BE49-F238E27FC236}">
                <a16:creationId xmlns:a16="http://schemas.microsoft.com/office/drawing/2014/main" id="{1A8A3E9B-43B3-A14E-B620-2E33E0065BBC}"/>
              </a:ext>
            </a:extLst>
          </p:cNvPr>
          <p:cNvSpPr txBox="1"/>
          <p:nvPr/>
        </p:nvSpPr>
        <p:spPr>
          <a:xfrm>
            <a:off x="200026" y="5400497"/>
            <a:ext cx="8967880" cy="461665"/>
          </a:xfrm>
          <a:prstGeom prst="rect">
            <a:avLst/>
          </a:prstGeom>
          <a:noFill/>
        </p:spPr>
        <p:txBody>
          <a:bodyPr wrap="square">
            <a:spAutoFit/>
          </a:bodyPr>
          <a:lstStyle/>
          <a:p>
            <a:r>
              <a:rPr lang="en-US" sz="1200" dirty="0"/>
              <a:t>J. </a:t>
            </a:r>
            <a:r>
              <a:rPr lang="en-US" sz="1200" dirty="0" err="1"/>
              <a:t>Prinzie</a:t>
            </a:r>
            <a:r>
              <a:rPr lang="en-US" sz="1200" dirty="0"/>
              <a:t>, J. Christiansen, P. Moreira, M. </a:t>
            </a:r>
            <a:r>
              <a:rPr lang="en-US" sz="1200" dirty="0" err="1"/>
              <a:t>Steyaert</a:t>
            </a:r>
            <a:r>
              <a:rPr lang="en-US" sz="1200" dirty="0"/>
              <a:t> and P. </a:t>
            </a:r>
            <a:r>
              <a:rPr lang="en-US" sz="1200" dirty="0" err="1"/>
              <a:t>Leroux</a:t>
            </a:r>
            <a:r>
              <a:rPr lang="en-US" sz="1200" dirty="0"/>
              <a:t>, "Comparison of a 65 nm CMOS Ring- and LC-Oscillator Based PLL in Terms of TID and SEU Sensitivity," in </a:t>
            </a:r>
            <a:r>
              <a:rPr lang="en-US" sz="1200" i="1" dirty="0"/>
              <a:t>IEEE Transactions on Nuclear Science</a:t>
            </a:r>
            <a:r>
              <a:rPr lang="en-US" sz="1200" dirty="0"/>
              <a:t>, vol. 64, no. 1, pp. 245-252, Jan. 2017.</a:t>
            </a:r>
          </a:p>
        </p:txBody>
      </p:sp>
      <p:sp>
        <p:nvSpPr>
          <p:cNvPr id="21" name="TextBox 20">
            <a:extLst>
              <a:ext uri="{FF2B5EF4-FFF2-40B4-BE49-F238E27FC236}">
                <a16:creationId xmlns:a16="http://schemas.microsoft.com/office/drawing/2014/main" id="{2F13F296-3557-4B6B-9BF1-B34CC3674AAA}"/>
              </a:ext>
            </a:extLst>
          </p:cNvPr>
          <p:cNvSpPr txBox="1"/>
          <p:nvPr/>
        </p:nvSpPr>
        <p:spPr>
          <a:xfrm>
            <a:off x="5981700" y="1740535"/>
            <a:ext cx="6096000" cy="1754326"/>
          </a:xfrm>
          <a:prstGeom prst="rect">
            <a:avLst/>
          </a:prstGeom>
          <a:noFill/>
        </p:spPr>
        <p:txBody>
          <a:bodyPr wrap="square">
            <a:spAutoFit/>
          </a:bodyPr>
          <a:lstStyle/>
          <a:p>
            <a:r>
              <a:rPr lang="en-US"/>
              <a:t>From abstract:</a:t>
            </a:r>
            <a:br>
              <a:rPr lang="en-US"/>
            </a:br>
            <a:r>
              <a:rPr lang="en-US"/>
              <a:t>“Both independent PLLs have identical loop dynamics to allow a fair comparison …</a:t>
            </a:r>
            <a:br>
              <a:rPr lang="en-US"/>
            </a:br>
            <a:r>
              <a:rPr lang="en-US"/>
              <a:t> Furthermore these circuits consume the same amount of power. The PLLs were processed in a commercial 65 nm CMOS technology.”</a:t>
            </a:r>
          </a:p>
        </p:txBody>
      </p:sp>
      <p:sp>
        <p:nvSpPr>
          <p:cNvPr id="22" name="TextBox 21">
            <a:extLst>
              <a:ext uri="{FF2B5EF4-FFF2-40B4-BE49-F238E27FC236}">
                <a16:creationId xmlns:a16="http://schemas.microsoft.com/office/drawing/2014/main" id="{52233C61-F1F2-9A2F-6E75-6F8A4AB53405}"/>
              </a:ext>
            </a:extLst>
          </p:cNvPr>
          <p:cNvSpPr txBox="1"/>
          <p:nvPr/>
        </p:nvSpPr>
        <p:spPr>
          <a:xfrm>
            <a:off x="1038225" y="3217862"/>
            <a:ext cx="2308787"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a:solidFill>
                  <a:srgbClr val="FF0000"/>
                </a:solidFill>
              </a:rPr>
              <a:t>Ring: 5.6ps jitter</a:t>
            </a:r>
            <a:r>
              <a:rPr lang="en-US" sz="2000" b="1"/>
              <a:t> </a:t>
            </a:r>
          </a:p>
          <a:p>
            <a:r>
              <a:rPr lang="en-US" sz="2000" b="1">
                <a:solidFill>
                  <a:schemeClr val="accent1"/>
                </a:solidFill>
              </a:rPr>
              <a:t>LC: 0.325ps jitter</a:t>
            </a:r>
          </a:p>
        </p:txBody>
      </p:sp>
      <p:sp>
        <p:nvSpPr>
          <p:cNvPr id="3" name="날짜 개체 틀 2">
            <a:extLst>
              <a:ext uri="{FF2B5EF4-FFF2-40B4-BE49-F238E27FC236}">
                <a16:creationId xmlns:a16="http://schemas.microsoft.com/office/drawing/2014/main" id="{3CA46E79-7084-C0BE-0B51-CCBE8A5D8CB6}"/>
              </a:ext>
            </a:extLst>
          </p:cNvPr>
          <p:cNvSpPr>
            <a:spLocks noGrp="1"/>
          </p:cNvSpPr>
          <p:nvPr>
            <p:ph type="dt" sz="half" idx="10"/>
          </p:nvPr>
        </p:nvSpPr>
        <p:spPr/>
        <p:txBody>
          <a:bodyPr/>
          <a:lstStyle/>
          <a:p>
            <a:r>
              <a:rPr lang="en-US" altLang="ko-KR"/>
              <a:t>2024-05-27</a:t>
            </a:r>
            <a:endParaRPr lang="ko-KR" altLang="en-US"/>
          </a:p>
        </p:txBody>
      </p:sp>
      <p:sp>
        <p:nvSpPr>
          <p:cNvPr id="4" name="바닥글 개체 틀 3">
            <a:extLst>
              <a:ext uri="{FF2B5EF4-FFF2-40B4-BE49-F238E27FC236}">
                <a16:creationId xmlns:a16="http://schemas.microsoft.com/office/drawing/2014/main" id="{0A5FFE0A-A9F7-F4CF-BD8E-A578C4BBE6D9}"/>
              </a:ext>
            </a:extLst>
          </p:cNvPr>
          <p:cNvSpPr>
            <a:spLocks noGrp="1"/>
          </p:cNvSpPr>
          <p:nvPr>
            <p:ph type="ftr" sz="quarter" idx="11"/>
          </p:nvPr>
        </p:nvSpPr>
        <p:spPr/>
        <p:txBody>
          <a:bodyPr/>
          <a:lstStyle/>
          <a:p>
            <a:r>
              <a:rPr lang="en-US" altLang="ko-KR"/>
              <a:t>PSEC5 / PM2024</a:t>
            </a:r>
            <a:endParaRPr lang="ko-KR" altLang="en-US"/>
          </a:p>
        </p:txBody>
      </p:sp>
    </p:spTree>
    <p:extLst>
      <p:ext uri="{BB962C8B-B14F-4D97-AF65-F5344CB8AC3E}">
        <p14:creationId xmlns:p14="http://schemas.microsoft.com/office/powerpoint/2010/main" val="208699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idx="4294967295"/>
          </p:nvPr>
        </p:nvSpPr>
        <p:spPr>
          <a:xfrm>
            <a:off x="0" y="0"/>
            <a:ext cx="12192000" cy="1193606"/>
          </a:xfrm>
          <a:prstGeom prst="rect">
            <a:avLst/>
          </a:prstGeom>
        </p:spPr>
        <p:txBody>
          <a:bodyPr spcFirstLastPara="1" wrap="square" lIns="121900" tIns="121900" rIns="121900" bIns="121900" anchor="t" anchorCtr="0">
            <a:noAutofit/>
          </a:bodyPr>
          <a:lstStyle/>
          <a:p>
            <a:pPr algn="ctr"/>
            <a:r>
              <a:rPr lang="en-US" sz="3600" dirty="0">
                <a:solidFill>
                  <a:srgbClr val="FF0000"/>
                </a:solidFill>
                <a:latin typeface="Times New Roman" panose="02020603050405020304" pitchFamily="18" charset="0"/>
                <a:cs typeface="Times New Roman" panose="02020603050405020304" pitchFamily="18" charset="0"/>
              </a:rPr>
              <a:t>Post-Implementation Timing Verification</a:t>
            </a:r>
            <a:endParaRPr sz="3600" dirty="0">
              <a:latin typeface="Times New Roman" panose="02020603050405020304" pitchFamily="18" charset="0"/>
              <a:cs typeface="Times New Roman" panose="02020603050405020304" pitchFamily="18" charset="0"/>
            </a:endParaRPr>
          </a:p>
        </p:txBody>
      </p:sp>
      <p:sp>
        <p:nvSpPr>
          <p:cNvPr id="110" name="Google Shape;110;p21"/>
          <p:cNvSpPr txBox="1"/>
          <p:nvPr/>
        </p:nvSpPr>
        <p:spPr>
          <a:xfrm>
            <a:off x="4467298" y="5709933"/>
            <a:ext cx="7823600" cy="11536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2800" kern="0" dirty="0">
                <a:solidFill>
                  <a:srgbClr val="FF0000"/>
                </a:solidFill>
                <a:latin typeface="Times New Roman" panose="02020603050405020304" pitchFamily="18" charset="0"/>
                <a:cs typeface="Times New Roman" panose="02020603050405020304" pitchFamily="18" charset="0"/>
                <a:sym typeface="Arial"/>
              </a:rPr>
              <a:t>Given the previous constraints, we can verify if our design satisfies them in simulation.</a:t>
            </a:r>
            <a:endParaRPr sz="2800" kern="0" dirty="0">
              <a:solidFill>
                <a:srgbClr val="FF0000"/>
              </a:solidFill>
              <a:latin typeface="Times New Roman" panose="02020603050405020304" pitchFamily="18" charset="0"/>
              <a:cs typeface="Times New Roman" panose="02020603050405020304" pitchFamily="18" charset="0"/>
              <a:sym typeface="Arial"/>
            </a:endParaRPr>
          </a:p>
        </p:txBody>
      </p:sp>
      <p:sp>
        <p:nvSpPr>
          <p:cNvPr id="111" name="Google Shape;111;p21"/>
          <p:cNvSpPr txBox="1"/>
          <p:nvPr/>
        </p:nvSpPr>
        <p:spPr>
          <a:xfrm>
            <a:off x="8527400" y="1488800"/>
            <a:ext cx="2928800" cy="826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600" kern="0">
                <a:solidFill>
                  <a:srgbClr val="595959"/>
                </a:solidFill>
                <a:latin typeface="Arial"/>
                <a:cs typeface="Arial"/>
                <a:sym typeface="Arial"/>
              </a:rPr>
              <a:t>*WNS: Worst Negative Slack</a:t>
            </a:r>
            <a:endParaRPr sz="1600" kern="0">
              <a:solidFill>
                <a:srgbClr val="595959"/>
              </a:solidFill>
              <a:latin typeface="Arial"/>
              <a:cs typeface="Arial"/>
              <a:sym typeface="Arial"/>
            </a:endParaRPr>
          </a:p>
          <a:p>
            <a:pPr defTabSz="1219170">
              <a:buClr>
                <a:srgbClr val="000000"/>
              </a:buClr>
            </a:pPr>
            <a:r>
              <a:rPr lang="en" sz="1600" kern="0">
                <a:solidFill>
                  <a:srgbClr val="595959"/>
                </a:solidFill>
                <a:latin typeface="Arial"/>
                <a:cs typeface="Arial"/>
                <a:sym typeface="Arial"/>
              </a:rPr>
              <a:t>*TNS:  Total Negative Slack</a:t>
            </a:r>
            <a:endParaRPr sz="1600" kern="0">
              <a:solidFill>
                <a:srgbClr val="595959"/>
              </a:solidFill>
              <a:latin typeface="Arial"/>
              <a:cs typeface="Arial"/>
              <a:sym typeface="Arial"/>
            </a:endParaRPr>
          </a:p>
        </p:txBody>
      </p:sp>
      <p:pic>
        <p:nvPicPr>
          <p:cNvPr id="112" name="Google Shape;112;p21"/>
          <p:cNvPicPr preferRelativeResize="0"/>
          <p:nvPr/>
        </p:nvPicPr>
        <p:blipFill>
          <a:blip r:embed="rId3">
            <a:alphaModFix/>
          </a:blip>
          <a:stretch>
            <a:fillRect/>
          </a:stretch>
        </p:blipFill>
        <p:spPr>
          <a:xfrm>
            <a:off x="203200" y="901201"/>
            <a:ext cx="8410308" cy="4061688"/>
          </a:xfrm>
          <a:prstGeom prst="rect">
            <a:avLst/>
          </a:prstGeom>
          <a:noFill/>
          <a:ln>
            <a:noFill/>
          </a:ln>
        </p:spPr>
      </p:pic>
      <p:sp>
        <p:nvSpPr>
          <p:cNvPr id="2" name="TextBox 1">
            <a:extLst>
              <a:ext uri="{FF2B5EF4-FFF2-40B4-BE49-F238E27FC236}">
                <a16:creationId xmlns:a16="http://schemas.microsoft.com/office/drawing/2014/main" id="{8088653A-D4C1-8C77-0A31-F64A955C8AAC}"/>
              </a:ext>
            </a:extLst>
          </p:cNvPr>
          <p:cNvSpPr txBox="1"/>
          <p:nvPr/>
        </p:nvSpPr>
        <p:spPr>
          <a:xfrm>
            <a:off x="3398928" y="1692732"/>
            <a:ext cx="3343492" cy="1200329"/>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Time remaining before next clock cycle. Positive is good </a:t>
            </a:r>
          </a:p>
        </p:txBody>
      </p:sp>
      <p:cxnSp>
        <p:nvCxnSpPr>
          <p:cNvPr id="4" name="Straight Arrow Connector 3">
            <a:extLst>
              <a:ext uri="{FF2B5EF4-FFF2-40B4-BE49-F238E27FC236}">
                <a16:creationId xmlns:a16="http://schemas.microsoft.com/office/drawing/2014/main" id="{954C5D28-C18C-506E-0879-BEFB56B39D3C}"/>
              </a:ext>
            </a:extLst>
          </p:cNvPr>
          <p:cNvCxnSpPr/>
          <p:nvPr/>
        </p:nvCxnSpPr>
        <p:spPr>
          <a:xfrm>
            <a:off x="4809325" y="2666418"/>
            <a:ext cx="0" cy="886480"/>
          </a:xfrm>
          <a:prstGeom prst="straightConnector1">
            <a:avLst/>
          </a:prstGeom>
          <a:ln w="57150">
            <a:solidFill>
              <a:srgbClr val="FF0000"/>
            </a:solidFill>
            <a:tailEnd type="triangle"/>
          </a:ln>
        </p:spPr>
        <p:style>
          <a:lnRef idx="1">
            <a:schemeClr val="accent5"/>
          </a:lnRef>
          <a:fillRef idx="0">
            <a:schemeClr val="accent5"/>
          </a:fillRef>
          <a:effectRef idx="0">
            <a:schemeClr val="accent5"/>
          </a:effectRef>
          <a:fontRef idx="minor">
            <a:schemeClr val="tx1"/>
          </a:fontRef>
        </p:style>
      </p:cxnSp>
      <p:sp>
        <p:nvSpPr>
          <p:cNvPr id="5" name="Oval 4">
            <a:extLst>
              <a:ext uri="{FF2B5EF4-FFF2-40B4-BE49-F238E27FC236}">
                <a16:creationId xmlns:a16="http://schemas.microsoft.com/office/drawing/2014/main" id="{484A8B14-84CE-F6B6-E92B-B7E74849245E}"/>
              </a:ext>
            </a:extLst>
          </p:cNvPr>
          <p:cNvSpPr/>
          <p:nvPr/>
        </p:nvSpPr>
        <p:spPr>
          <a:xfrm>
            <a:off x="4195072" y="3552898"/>
            <a:ext cx="1200586" cy="32108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D17C2-7EBB-E460-E670-5D6D4EE9694E}"/>
              </a:ext>
            </a:extLst>
          </p:cNvPr>
          <p:cNvSpPr>
            <a:spLocks noGrp="1"/>
          </p:cNvSpPr>
          <p:nvPr>
            <p:ph type="title"/>
          </p:nvPr>
        </p:nvSpPr>
        <p:spPr>
          <a:xfrm>
            <a:off x="116667" y="-197649"/>
            <a:ext cx="10515600" cy="1325563"/>
          </a:xfrm>
        </p:spPr>
        <p:txBody>
          <a:bodyPr/>
          <a:lstStyle/>
          <a:p>
            <a:r>
              <a:rPr lang="en-US" b="1" dirty="0"/>
              <a:t>Primary goal – picosecond timing resolution</a:t>
            </a:r>
          </a:p>
        </p:txBody>
      </p:sp>
      <p:sp>
        <p:nvSpPr>
          <p:cNvPr id="6" name="TextBox 5">
            <a:extLst>
              <a:ext uri="{FF2B5EF4-FFF2-40B4-BE49-F238E27FC236}">
                <a16:creationId xmlns:a16="http://schemas.microsoft.com/office/drawing/2014/main" id="{A6914D8F-E585-DE54-AFEC-01D90842C767}"/>
              </a:ext>
            </a:extLst>
          </p:cNvPr>
          <p:cNvSpPr txBox="1"/>
          <p:nvPr/>
        </p:nvSpPr>
        <p:spPr>
          <a:xfrm>
            <a:off x="7336417" y="2224087"/>
            <a:ext cx="3624764" cy="1477328"/>
          </a:xfrm>
          <a:prstGeom prst="rect">
            <a:avLst/>
          </a:prstGeom>
          <a:noFill/>
        </p:spPr>
        <p:txBody>
          <a:bodyPr wrap="square">
            <a:spAutoFit/>
          </a:bodyPr>
          <a:lstStyle/>
          <a:p>
            <a:pPr marL="0" indent="0">
              <a:buNone/>
            </a:pPr>
            <a:r>
              <a:rPr lang="en-US" sz="1800" dirty="0"/>
              <a:t>Ref. [1] Stefan Ritt; The role of analog bandwidth and signal-to-noise in timing for waveform digitizing; Timing Workshop, Chicago April 28</a:t>
            </a:r>
            <a:r>
              <a:rPr lang="en-US" sz="1800" baseline="30000" dirty="0"/>
              <a:t>th  </a:t>
            </a:r>
            <a:r>
              <a:rPr lang="en-US" sz="1800" dirty="0"/>
              <a:t>2011</a:t>
            </a:r>
          </a:p>
        </p:txBody>
      </p:sp>
      <p:sp>
        <p:nvSpPr>
          <p:cNvPr id="8" name="TextBox 7">
            <a:extLst>
              <a:ext uri="{FF2B5EF4-FFF2-40B4-BE49-F238E27FC236}">
                <a16:creationId xmlns:a16="http://schemas.microsoft.com/office/drawing/2014/main" id="{B91CC3F8-BC90-FFB2-1857-EFE13A1E1202}"/>
              </a:ext>
            </a:extLst>
          </p:cNvPr>
          <p:cNvSpPr txBox="1"/>
          <p:nvPr/>
        </p:nvSpPr>
        <p:spPr>
          <a:xfrm>
            <a:off x="1044513" y="4831784"/>
            <a:ext cx="5236464" cy="1477328"/>
          </a:xfrm>
          <a:prstGeom prst="rect">
            <a:avLst/>
          </a:prstGeom>
          <a:noFill/>
        </p:spPr>
        <p:txBody>
          <a:bodyPr wrap="square" rtlCol="0">
            <a:spAutoFit/>
          </a:bodyPr>
          <a:lstStyle/>
          <a:p>
            <a:r>
              <a:rPr lang="en-US" b="1" dirty="0"/>
              <a:t>Therefore, an improved </a:t>
            </a:r>
            <a:r>
              <a:rPr lang="el-GR" b="1" dirty="0"/>
              <a:t>Δ</a:t>
            </a:r>
            <a:r>
              <a:rPr lang="en-US" b="1" dirty="0"/>
              <a:t>t can be achieved by:</a:t>
            </a:r>
          </a:p>
          <a:p>
            <a:pPr marL="285750" indent="-285750">
              <a:buFont typeface="Arial" panose="020B0604020202020204" pitchFamily="34" charset="0"/>
              <a:buChar char="•"/>
            </a:pPr>
            <a:r>
              <a:rPr lang="en-US" dirty="0"/>
              <a:t>Low Noise (from samples)</a:t>
            </a:r>
          </a:p>
          <a:p>
            <a:pPr marL="285750" indent="-285750">
              <a:buFont typeface="Arial" panose="020B0604020202020204" pitchFamily="34" charset="0"/>
              <a:buChar char="•"/>
            </a:pPr>
            <a:r>
              <a:rPr lang="en-US" dirty="0"/>
              <a:t>Minimizing Sampling time jitter</a:t>
            </a:r>
          </a:p>
          <a:p>
            <a:pPr marL="285750" indent="-285750">
              <a:buFont typeface="Arial" panose="020B0604020202020204" pitchFamily="34" charset="0"/>
              <a:buChar char="•"/>
            </a:pPr>
            <a:r>
              <a:rPr lang="en-US" dirty="0"/>
              <a:t>High Sampling Rate</a:t>
            </a:r>
          </a:p>
          <a:p>
            <a:pPr marL="285750" indent="-285750">
              <a:buFont typeface="Arial" panose="020B0604020202020204" pitchFamily="34" charset="0"/>
              <a:buChar char="•"/>
            </a:pPr>
            <a:r>
              <a:rPr lang="en-US" dirty="0"/>
              <a:t>High Analog Bandwidth</a:t>
            </a:r>
          </a:p>
        </p:txBody>
      </p:sp>
      <p:pic>
        <p:nvPicPr>
          <p:cNvPr id="7" name="Content Placeholder 6" descr="Chart, diagram, line chart&#10;&#10;Description automatically generated">
            <a:extLst>
              <a:ext uri="{FF2B5EF4-FFF2-40B4-BE49-F238E27FC236}">
                <a16:creationId xmlns:a16="http://schemas.microsoft.com/office/drawing/2014/main" id="{983C9B33-1467-D885-33FC-B619312F104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1171350" y="916683"/>
            <a:ext cx="5953956" cy="3810532"/>
          </a:xfrm>
          <a:prstGeom prst="rect">
            <a:avLst/>
          </a:prstGeom>
          <a:ln>
            <a:solidFill>
              <a:schemeClr val="tx1"/>
            </a:solidFill>
          </a:ln>
        </p:spPr>
      </p:pic>
      <p:cxnSp>
        <p:nvCxnSpPr>
          <p:cNvPr id="10" name="Straight Arrow Connector 9">
            <a:extLst>
              <a:ext uri="{FF2B5EF4-FFF2-40B4-BE49-F238E27FC236}">
                <a16:creationId xmlns:a16="http://schemas.microsoft.com/office/drawing/2014/main" id="{2561C752-8A31-9CF2-EF4E-316CD5A730E0}"/>
              </a:ext>
            </a:extLst>
          </p:cNvPr>
          <p:cNvCxnSpPr>
            <a:cxnSpLocks/>
          </p:cNvCxnSpPr>
          <p:nvPr/>
        </p:nvCxnSpPr>
        <p:spPr>
          <a:xfrm>
            <a:off x="7193886" y="4493023"/>
            <a:ext cx="537366" cy="3261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5C7B490-C09E-F422-6471-7F7FB89AECF3}"/>
                  </a:ext>
                </a:extLst>
              </p:cNvPr>
              <p:cNvSpPr txBox="1"/>
              <p:nvPr/>
            </p:nvSpPr>
            <p:spPr>
              <a:xfrm>
                <a:off x="6845808" y="4906974"/>
                <a:ext cx="7034784" cy="369332"/>
              </a:xfrm>
              <a:prstGeom prst="rect">
                <a:avLst/>
              </a:prstGeom>
              <a:noFill/>
            </p:spPr>
            <p:txBody>
              <a:bodyPr wrap="square" rtlCol="0">
                <a:spAutoFit/>
              </a:bodyPr>
              <a:lstStyle/>
              <a:p>
                <a:r>
                  <a:rPr lang="en-US" dirty="0"/>
                  <a:t>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𝑠</m:t>
                        </m:r>
                      </m:sub>
                    </m:sSub>
                    <m:r>
                      <a:rPr lang="en-US" b="0" i="1" smtClean="0">
                        <a:latin typeface="Cambria Math" panose="02040503050406030204" pitchFamily="18" charset="0"/>
                      </a:rPr>
                      <m:t>=</m:t>
                    </m:r>
                  </m:oMath>
                </a14:m>
                <a:r>
                  <a:rPr lang="en-US" dirty="0"/>
                  <a:t> Sampling Rate and</a:t>
                </a:r>
                <a14:m>
                  <m:oMath xmlns:m="http://schemas.openxmlformats.org/officeDocument/2006/math">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3 </m:t>
                        </m:r>
                        <m:r>
                          <a:rPr lang="en-US" b="0" i="1" smtClean="0">
                            <a:latin typeface="Cambria Math" panose="02040503050406030204" pitchFamily="18" charset="0"/>
                          </a:rPr>
                          <m:t>𝑑𝐵</m:t>
                        </m:r>
                      </m:sub>
                    </m:sSub>
                    <m:r>
                      <a:rPr lang="en-US" b="0" i="1" smtClean="0">
                        <a:latin typeface="Cambria Math" panose="02040503050406030204" pitchFamily="18" charset="0"/>
                      </a:rPr>
                      <m:t>=</m:t>
                    </m:r>
                  </m:oMath>
                </a14:m>
                <a:r>
                  <a:rPr lang="en-US" dirty="0"/>
                  <a:t> Bandwidth</a:t>
                </a:r>
              </a:p>
            </p:txBody>
          </p:sp>
        </mc:Choice>
        <mc:Fallback xmlns="">
          <p:sp>
            <p:nvSpPr>
              <p:cNvPr id="12" name="TextBox 11">
                <a:extLst>
                  <a:ext uri="{FF2B5EF4-FFF2-40B4-BE49-F238E27FC236}">
                    <a16:creationId xmlns:a16="http://schemas.microsoft.com/office/drawing/2014/main" id="{95C7B490-C09E-F422-6471-7F7FB89AECF3}"/>
                  </a:ext>
                </a:extLst>
              </p:cNvPr>
              <p:cNvSpPr txBox="1">
                <a:spLocks noRot="1" noChangeAspect="1" noMove="1" noResize="1" noEditPoints="1" noAdjustHandles="1" noChangeArrowheads="1" noChangeShapeType="1" noTextEdit="1"/>
              </p:cNvSpPr>
              <p:nvPr/>
            </p:nvSpPr>
            <p:spPr>
              <a:xfrm>
                <a:off x="6845808" y="4906974"/>
                <a:ext cx="7034784" cy="369332"/>
              </a:xfrm>
              <a:prstGeom prst="rect">
                <a:avLst/>
              </a:prstGeom>
              <a:blipFill>
                <a:blip r:embed="rId4"/>
                <a:stretch>
                  <a:fillRect l="-693" t="-8197" b="-26230"/>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90C58481-0B1B-423D-CE3D-AF5CC077C68B}"/>
              </a:ext>
            </a:extLst>
          </p:cNvPr>
          <p:cNvSpPr txBox="1"/>
          <p:nvPr/>
        </p:nvSpPr>
        <p:spPr>
          <a:xfrm>
            <a:off x="1030551" y="6291181"/>
            <a:ext cx="8118248" cy="369332"/>
          </a:xfrm>
          <a:prstGeom prst="rect">
            <a:avLst/>
          </a:prstGeom>
          <a:noFill/>
        </p:spPr>
        <p:txBody>
          <a:bodyPr wrap="none" rtlCol="0">
            <a:spAutoFit/>
          </a:bodyPr>
          <a:lstStyle/>
          <a:p>
            <a:r>
              <a:rPr lang="en-US" i="1" dirty="0">
                <a:solidFill>
                  <a:schemeClr val="tx2">
                    <a:lumMod val="50000"/>
                    <a:lumOff val="50000"/>
                  </a:schemeClr>
                </a:solidFill>
              </a:rPr>
              <a:t>We intend to deliver a proof of concept at the Fermilab Test Beam Facility (FTBF).</a:t>
            </a:r>
          </a:p>
        </p:txBody>
      </p:sp>
      <p:sp>
        <p:nvSpPr>
          <p:cNvPr id="5" name="TextBox 4">
            <a:extLst>
              <a:ext uri="{FF2B5EF4-FFF2-40B4-BE49-F238E27FC236}">
                <a16:creationId xmlns:a16="http://schemas.microsoft.com/office/drawing/2014/main" id="{2670B921-6339-670A-CF0E-73D924C3F252}"/>
              </a:ext>
            </a:extLst>
          </p:cNvPr>
          <p:cNvSpPr txBox="1"/>
          <p:nvPr/>
        </p:nvSpPr>
        <p:spPr>
          <a:xfrm>
            <a:off x="10702319" y="6390638"/>
            <a:ext cx="1436166" cy="369332"/>
          </a:xfrm>
          <a:prstGeom prst="rect">
            <a:avLst/>
          </a:prstGeom>
          <a:noFill/>
        </p:spPr>
        <p:txBody>
          <a:bodyPr wrap="square">
            <a:spAutoFit/>
          </a:bodyPr>
          <a:lstStyle/>
          <a:p>
            <a:r>
              <a:rPr lang="en-US" dirty="0"/>
              <a:t>Slide 3 of 22</a:t>
            </a:r>
          </a:p>
        </p:txBody>
      </p:sp>
    </p:spTree>
    <p:extLst>
      <p:ext uri="{BB962C8B-B14F-4D97-AF65-F5344CB8AC3E}">
        <p14:creationId xmlns:p14="http://schemas.microsoft.com/office/powerpoint/2010/main" val="592180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computer system&#10;&#10;Description automatically generated">
            <a:extLst>
              <a:ext uri="{FF2B5EF4-FFF2-40B4-BE49-F238E27FC236}">
                <a16:creationId xmlns:a16="http://schemas.microsoft.com/office/drawing/2014/main" id="{59B0A10A-631A-DBA3-68BC-3F4F9ADF1A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74" y="1325563"/>
            <a:ext cx="7430273" cy="5477666"/>
          </a:xfrm>
          <a:prstGeom prst="rect">
            <a:avLst/>
          </a:prstGeom>
        </p:spPr>
      </p:pic>
      <p:sp>
        <p:nvSpPr>
          <p:cNvPr id="2" name="Title 1">
            <a:extLst>
              <a:ext uri="{FF2B5EF4-FFF2-40B4-BE49-F238E27FC236}">
                <a16:creationId xmlns:a16="http://schemas.microsoft.com/office/drawing/2014/main" id="{3E8F2BCE-859B-DC46-DA44-9EC25BF3E508}"/>
              </a:ext>
            </a:extLst>
          </p:cNvPr>
          <p:cNvSpPr>
            <a:spLocks noGrp="1"/>
          </p:cNvSpPr>
          <p:nvPr>
            <p:ph type="title"/>
          </p:nvPr>
        </p:nvSpPr>
        <p:spPr>
          <a:xfrm>
            <a:off x="564362" y="93272"/>
            <a:ext cx="8304677" cy="1325563"/>
          </a:xfrm>
        </p:spPr>
        <p:txBody>
          <a:bodyPr/>
          <a:lstStyle/>
          <a:p>
            <a:r>
              <a:rPr lang="en-US" b="1" dirty="0"/>
              <a:t>PSEC5 Block Diagram and Specs</a:t>
            </a:r>
          </a:p>
        </p:txBody>
      </p:sp>
      <p:graphicFrame>
        <p:nvGraphicFramePr>
          <p:cNvPr id="4" name="Content Placeholder 3">
            <a:extLst>
              <a:ext uri="{FF2B5EF4-FFF2-40B4-BE49-F238E27FC236}">
                <a16:creationId xmlns:a16="http://schemas.microsoft.com/office/drawing/2014/main" id="{39EF8233-DF4C-75C2-B509-5C7DE95D1160}"/>
              </a:ext>
            </a:extLst>
          </p:cNvPr>
          <p:cNvGraphicFramePr>
            <a:graphicFrameLocks noGrp="1"/>
          </p:cNvGraphicFramePr>
          <p:nvPr>
            <p:ph idx="1"/>
            <p:extLst>
              <p:ext uri="{D42A27DB-BD31-4B8C-83A1-F6EECF244321}">
                <p14:modId xmlns:p14="http://schemas.microsoft.com/office/powerpoint/2010/main" val="1767835200"/>
              </p:ext>
            </p:extLst>
          </p:nvPr>
        </p:nvGraphicFramePr>
        <p:xfrm>
          <a:off x="7650026" y="2593565"/>
          <a:ext cx="4358287" cy="2560320"/>
        </p:xfrm>
        <a:graphic>
          <a:graphicData uri="http://schemas.openxmlformats.org/drawingml/2006/table">
            <a:tbl>
              <a:tblPr firstRow="1" bandRow="1">
                <a:tableStyleId>{D27102A9-8310-4765-A935-A1911B00CA55}</a:tableStyleId>
              </a:tblPr>
              <a:tblGrid>
                <a:gridCol w="2317257">
                  <a:extLst>
                    <a:ext uri="{9D8B030D-6E8A-4147-A177-3AD203B41FA5}">
                      <a16:colId xmlns:a16="http://schemas.microsoft.com/office/drawing/2014/main" val="2286207811"/>
                    </a:ext>
                  </a:extLst>
                </a:gridCol>
                <a:gridCol w="2041030">
                  <a:extLst>
                    <a:ext uri="{9D8B030D-6E8A-4147-A177-3AD203B41FA5}">
                      <a16:colId xmlns:a16="http://schemas.microsoft.com/office/drawing/2014/main" val="3645786510"/>
                    </a:ext>
                  </a:extLst>
                </a:gridCol>
              </a:tblGrid>
              <a:tr h="226462">
                <a:tc>
                  <a:txBody>
                    <a:bodyPr/>
                    <a:lstStyle/>
                    <a:p>
                      <a:r>
                        <a:rPr lang="en-US" dirty="0"/>
                        <a:t>Process</a:t>
                      </a:r>
                    </a:p>
                  </a:txBody>
                  <a:tcPr/>
                </a:tc>
                <a:tc>
                  <a:txBody>
                    <a:bodyPr/>
                    <a:lstStyle/>
                    <a:p>
                      <a:r>
                        <a:rPr lang="en-US" dirty="0"/>
                        <a:t>TSMC 65 nm</a:t>
                      </a:r>
                    </a:p>
                  </a:txBody>
                  <a:tcPr/>
                </a:tc>
                <a:extLst>
                  <a:ext uri="{0D108BD9-81ED-4DB2-BD59-A6C34878D82A}">
                    <a16:rowId xmlns:a16="http://schemas.microsoft.com/office/drawing/2014/main" val="1320983782"/>
                  </a:ext>
                </a:extLst>
              </a:tr>
              <a:tr h="260681">
                <a:tc>
                  <a:txBody>
                    <a:bodyPr/>
                    <a:lstStyle/>
                    <a:p>
                      <a:r>
                        <a:rPr lang="en-US" dirty="0"/>
                        <a:t>Dynamic range </a:t>
                      </a:r>
                    </a:p>
                  </a:txBody>
                  <a:tcPr/>
                </a:tc>
                <a:tc>
                  <a:txBody>
                    <a:bodyPr/>
                    <a:lstStyle/>
                    <a:p>
                      <a:r>
                        <a:rPr lang="en-US" dirty="0"/>
                        <a:t>10 bits</a:t>
                      </a:r>
                    </a:p>
                  </a:txBody>
                  <a:tcPr/>
                </a:tc>
                <a:extLst>
                  <a:ext uri="{0D108BD9-81ED-4DB2-BD59-A6C34878D82A}">
                    <a16:rowId xmlns:a16="http://schemas.microsoft.com/office/drawing/2014/main" val="1282024362"/>
                  </a:ext>
                </a:extLst>
              </a:tr>
              <a:tr h="260681">
                <a:tc>
                  <a:txBody>
                    <a:bodyPr/>
                    <a:lstStyle/>
                    <a:p>
                      <a:r>
                        <a:rPr lang="en-US" dirty="0"/>
                        <a:t>Sampling Rate</a:t>
                      </a:r>
                    </a:p>
                  </a:txBody>
                  <a:tcPr/>
                </a:tc>
                <a:tc>
                  <a:txBody>
                    <a:bodyPr/>
                    <a:lstStyle/>
                    <a:p>
                      <a:r>
                        <a:rPr lang="en-US" dirty="0"/>
                        <a:t>40 </a:t>
                      </a:r>
                      <a:r>
                        <a:rPr lang="en-US" dirty="0" err="1"/>
                        <a:t>GSa</a:t>
                      </a:r>
                      <a:r>
                        <a:rPr lang="en-US" dirty="0"/>
                        <a:t>/s (5 </a:t>
                      </a:r>
                      <a:r>
                        <a:rPr lang="en-US" dirty="0" err="1"/>
                        <a:t>GSa</a:t>
                      </a:r>
                      <a:r>
                        <a:rPr lang="en-US" dirty="0"/>
                        <a:t>/s)</a:t>
                      </a:r>
                    </a:p>
                  </a:txBody>
                  <a:tcPr/>
                </a:tc>
                <a:extLst>
                  <a:ext uri="{0D108BD9-81ED-4DB2-BD59-A6C34878D82A}">
                    <a16:rowId xmlns:a16="http://schemas.microsoft.com/office/drawing/2014/main" val="657783064"/>
                  </a:ext>
                </a:extLst>
              </a:tr>
              <a:tr h="260681">
                <a:tc>
                  <a:txBody>
                    <a:bodyPr/>
                    <a:lstStyle/>
                    <a:p>
                      <a:r>
                        <a:rPr lang="en-US" dirty="0"/>
                        <a:t>Buffer Length</a:t>
                      </a:r>
                    </a:p>
                  </a:txBody>
                  <a:tcPr/>
                </a:tc>
                <a:tc>
                  <a:txBody>
                    <a:bodyPr/>
                    <a:lstStyle/>
                    <a:p>
                      <a:r>
                        <a:rPr lang="en-US" dirty="0"/>
                        <a:t>6.4 ns(204.8 ns)</a:t>
                      </a:r>
                    </a:p>
                  </a:txBody>
                  <a:tcPr/>
                </a:tc>
                <a:extLst>
                  <a:ext uri="{0D108BD9-81ED-4DB2-BD59-A6C34878D82A}">
                    <a16:rowId xmlns:a16="http://schemas.microsoft.com/office/drawing/2014/main" val="2259943366"/>
                  </a:ext>
                </a:extLst>
              </a:tr>
              <a:tr h="260681">
                <a:tc>
                  <a:txBody>
                    <a:bodyPr/>
                    <a:lstStyle/>
                    <a:p>
                      <a:r>
                        <a:rPr lang="en-US" dirty="0"/>
                        <a:t>Analog Bandwidth</a:t>
                      </a:r>
                    </a:p>
                  </a:txBody>
                  <a:tcPr/>
                </a:tc>
                <a:tc>
                  <a:txBody>
                    <a:bodyPr/>
                    <a:lstStyle/>
                    <a:p>
                      <a:r>
                        <a:rPr lang="en-US" dirty="0"/>
                        <a:t>&gt;4 GHz</a:t>
                      </a:r>
                    </a:p>
                  </a:txBody>
                  <a:tcPr/>
                </a:tc>
                <a:extLst>
                  <a:ext uri="{0D108BD9-81ED-4DB2-BD59-A6C34878D82A}">
                    <a16:rowId xmlns:a16="http://schemas.microsoft.com/office/drawing/2014/main" val="3228218519"/>
                  </a:ext>
                </a:extLst>
              </a:tr>
              <a:tr h="260681">
                <a:tc>
                  <a:txBody>
                    <a:bodyPr/>
                    <a:lstStyle/>
                    <a:p>
                      <a:r>
                        <a:rPr lang="en-US" dirty="0"/>
                        <a:t>Channels/Chip</a:t>
                      </a:r>
                    </a:p>
                  </a:txBody>
                  <a:tcPr/>
                </a:tc>
                <a:tc>
                  <a:txBody>
                    <a:bodyPr/>
                    <a:lstStyle/>
                    <a:p>
                      <a:r>
                        <a:rPr lang="en-US" dirty="0"/>
                        <a:t>8</a:t>
                      </a:r>
                    </a:p>
                  </a:txBody>
                  <a:tcPr/>
                </a:tc>
                <a:extLst>
                  <a:ext uri="{0D108BD9-81ED-4DB2-BD59-A6C34878D82A}">
                    <a16:rowId xmlns:a16="http://schemas.microsoft.com/office/drawing/2014/main" val="2033805133"/>
                  </a:ext>
                </a:extLst>
              </a:tr>
              <a:tr h="260681">
                <a:tc>
                  <a:txBody>
                    <a:bodyPr/>
                    <a:lstStyle/>
                    <a:p>
                      <a:r>
                        <a:rPr lang="en-US" dirty="0"/>
                        <a:t>Area</a:t>
                      </a:r>
                    </a:p>
                  </a:txBody>
                  <a:tcPr/>
                </a:tc>
                <a:tc>
                  <a:txBody>
                    <a:bodyPr/>
                    <a:lstStyle/>
                    <a:p>
                      <a:r>
                        <a:rPr lang="en-US" altLang="ko-KR" sz="1800" dirty="0"/>
                        <a:t>2.4 mm</a:t>
                      </a:r>
                      <a:r>
                        <a:rPr lang="en-US" altLang="ko-KR" sz="1800" baseline="30000" dirty="0"/>
                        <a:t>2</a:t>
                      </a:r>
                      <a:endParaRPr lang="en-US" dirty="0"/>
                    </a:p>
                  </a:txBody>
                  <a:tcPr/>
                </a:tc>
                <a:extLst>
                  <a:ext uri="{0D108BD9-81ED-4DB2-BD59-A6C34878D82A}">
                    <a16:rowId xmlns:a16="http://schemas.microsoft.com/office/drawing/2014/main" val="213794855"/>
                  </a:ext>
                </a:extLst>
              </a:tr>
            </a:tbl>
          </a:graphicData>
        </a:graphic>
      </p:graphicFrame>
      <p:sp>
        <p:nvSpPr>
          <p:cNvPr id="5" name="TextBox 4">
            <a:extLst>
              <a:ext uri="{FF2B5EF4-FFF2-40B4-BE49-F238E27FC236}">
                <a16:creationId xmlns:a16="http://schemas.microsoft.com/office/drawing/2014/main" id="{FE6F5EEB-558D-2991-6A9A-C2DC0AE7F666}"/>
              </a:ext>
            </a:extLst>
          </p:cNvPr>
          <p:cNvSpPr txBox="1"/>
          <p:nvPr/>
        </p:nvSpPr>
        <p:spPr>
          <a:xfrm>
            <a:off x="10668527" y="6433897"/>
            <a:ext cx="1683131" cy="369332"/>
          </a:xfrm>
          <a:prstGeom prst="rect">
            <a:avLst/>
          </a:prstGeom>
          <a:noFill/>
        </p:spPr>
        <p:txBody>
          <a:bodyPr wrap="square">
            <a:spAutoFit/>
          </a:bodyPr>
          <a:lstStyle/>
          <a:p>
            <a:r>
              <a:rPr lang="en-US" dirty="0"/>
              <a:t>Slide 4 of 22</a:t>
            </a:r>
          </a:p>
        </p:txBody>
      </p:sp>
    </p:spTree>
    <p:extLst>
      <p:ext uri="{BB962C8B-B14F-4D97-AF65-F5344CB8AC3E}">
        <p14:creationId xmlns:p14="http://schemas.microsoft.com/office/powerpoint/2010/main" val="394143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58E66-9D73-8C8D-DEA6-E8D9DBB0DC65}"/>
              </a:ext>
            </a:extLst>
          </p:cNvPr>
          <p:cNvSpPr>
            <a:spLocks noGrp="1"/>
          </p:cNvSpPr>
          <p:nvPr>
            <p:ph type="title"/>
          </p:nvPr>
        </p:nvSpPr>
        <p:spPr>
          <a:xfrm>
            <a:off x="260131" y="61286"/>
            <a:ext cx="10515600" cy="1325563"/>
          </a:xfrm>
        </p:spPr>
        <p:txBody>
          <a:bodyPr/>
          <a:lstStyle/>
          <a:p>
            <a:r>
              <a:rPr lang="en-US" b="1" dirty="0"/>
              <a:t>Architecture: Fast and Slow SCAs</a:t>
            </a:r>
          </a:p>
        </p:txBody>
      </p:sp>
      <p:sp>
        <p:nvSpPr>
          <p:cNvPr id="3" name="Content Placeholder 2">
            <a:extLst>
              <a:ext uri="{FF2B5EF4-FFF2-40B4-BE49-F238E27FC236}">
                <a16:creationId xmlns:a16="http://schemas.microsoft.com/office/drawing/2014/main" id="{776A7971-B367-CD10-DFD7-88B24B68053A}"/>
              </a:ext>
            </a:extLst>
          </p:cNvPr>
          <p:cNvSpPr>
            <a:spLocks noGrp="1"/>
          </p:cNvSpPr>
          <p:nvPr>
            <p:ph idx="1"/>
          </p:nvPr>
        </p:nvSpPr>
        <p:spPr>
          <a:xfrm>
            <a:off x="7181355" y="2084163"/>
            <a:ext cx="4221480" cy="2210516"/>
          </a:xfrm>
        </p:spPr>
        <p:txBody>
          <a:bodyPr>
            <a:normAutofit/>
          </a:bodyPr>
          <a:lstStyle/>
          <a:p>
            <a:pPr marL="0" indent="0">
              <a:buNone/>
            </a:pPr>
            <a:r>
              <a:rPr lang="en-US" sz="2400" b="1" dirty="0">
                <a:solidFill>
                  <a:schemeClr val="tx2">
                    <a:lumMod val="50000"/>
                    <a:lumOff val="50000"/>
                  </a:schemeClr>
                </a:solidFill>
              </a:rPr>
              <a:t>Fast Banks x4:</a:t>
            </a:r>
          </a:p>
          <a:p>
            <a:pPr lvl="1"/>
            <a:r>
              <a:rPr lang="en-US" sz="2000" dirty="0"/>
              <a:t>64 samples each</a:t>
            </a:r>
          </a:p>
          <a:p>
            <a:pPr lvl="1"/>
            <a:r>
              <a:rPr lang="en-US" sz="2000" dirty="0"/>
              <a:t>1.6 ns Buffer length</a:t>
            </a:r>
          </a:p>
          <a:p>
            <a:pPr lvl="1"/>
            <a:r>
              <a:rPr lang="en-US" sz="2000" dirty="0"/>
              <a:t>Can be configured to run sequentially</a:t>
            </a:r>
          </a:p>
        </p:txBody>
      </p:sp>
      <p:graphicFrame>
        <p:nvGraphicFramePr>
          <p:cNvPr id="4" name="내용 개체 틀 11">
            <a:extLst>
              <a:ext uri="{FF2B5EF4-FFF2-40B4-BE49-F238E27FC236}">
                <a16:creationId xmlns:a16="http://schemas.microsoft.com/office/drawing/2014/main" id="{B85724FF-1744-398A-8922-22D41881ADE6}"/>
              </a:ext>
            </a:extLst>
          </p:cNvPr>
          <p:cNvGraphicFramePr>
            <a:graphicFrameLocks/>
          </p:cNvGraphicFramePr>
          <p:nvPr>
            <p:extLst>
              <p:ext uri="{D42A27DB-BD31-4B8C-83A1-F6EECF244321}">
                <p14:modId xmlns:p14="http://schemas.microsoft.com/office/powerpoint/2010/main" val="3402532361"/>
              </p:ext>
            </p:extLst>
          </p:nvPr>
        </p:nvGraphicFramePr>
        <p:xfrm>
          <a:off x="545592" y="1334729"/>
          <a:ext cx="6233160" cy="2094271"/>
        </p:xfrm>
        <a:graphic>
          <a:graphicData uri="http://schemas.openxmlformats.org/drawingml/2006/chart">
            <c:chart xmlns:c="http://schemas.openxmlformats.org/drawingml/2006/chart" xmlns:r="http://schemas.openxmlformats.org/officeDocument/2006/relationships" r:id="rId3"/>
          </a:graphicData>
        </a:graphic>
      </p:graphicFrame>
      <p:pic>
        <p:nvPicPr>
          <p:cNvPr id="5" name="그림 10">
            <a:extLst>
              <a:ext uri="{FF2B5EF4-FFF2-40B4-BE49-F238E27FC236}">
                <a16:creationId xmlns:a16="http://schemas.microsoft.com/office/drawing/2014/main" id="{6AE54933-10A3-B364-DB1E-D4080F1783ED}"/>
              </a:ext>
            </a:extLst>
          </p:cNvPr>
          <p:cNvPicPr>
            <a:picLocks noChangeAspect="1"/>
          </p:cNvPicPr>
          <p:nvPr/>
        </p:nvPicPr>
        <p:blipFill rotWithShape="1">
          <a:blip r:embed="rId4"/>
          <a:srcRect r="8947"/>
          <a:stretch/>
        </p:blipFill>
        <p:spPr>
          <a:xfrm>
            <a:off x="1030731" y="3926426"/>
            <a:ext cx="4005147" cy="670560"/>
          </a:xfrm>
          <a:prstGeom prst="rect">
            <a:avLst/>
          </a:prstGeom>
        </p:spPr>
      </p:pic>
      <p:sp>
        <p:nvSpPr>
          <p:cNvPr id="6" name="직사각형 14">
            <a:extLst>
              <a:ext uri="{FF2B5EF4-FFF2-40B4-BE49-F238E27FC236}">
                <a16:creationId xmlns:a16="http://schemas.microsoft.com/office/drawing/2014/main" id="{D6C280A0-D2CC-E892-1327-869324970E54}"/>
              </a:ext>
            </a:extLst>
          </p:cNvPr>
          <p:cNvSpPr/>
          <p:nvPr/>
        </p:nvSpPr>
        <p:spPr>
          <a:xfrm>
            <a:off x="2239355" y="3946765"/>
            <a:ext cx="126892" cy="313035"/>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15">
            <a:extLst>
              <a:ext uri="{FF2B5EF4-FFF2-40B4-BE49-F238E27FC236}">
                <a16:creationId xmlns:a16="http://schemas.microsoft.com/office/drawing/2014/main" id="{F770B73D-4652-668A-3874-CB692FC88440}"/>
              </a:ext>
            </a:extLst>
          </p:cNvPr>
          <p:cNvSpPr/>
          <p:nvPr/>
        </p:nvSpPr>
        <p:spPr>
          <a:xfrm>
            <a:off x="3564404" y="4269324"/>
            <a:ext cx="128213" cy="313035"/>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a16="http://schemas.microsoft.com/office/drawing/2014/main" id="{0234C4F9-A0F1-2E52-59DC-AFCB0C5C8EBA}"/>
              </a:ext>
            </a:extLst>
          </p:cNvPr>
          <p:cNvSpPr txBox="1"/>
          <p:nvPr/>
        </p:nvSpPr>
        <p:spPr>
          <a:xfrm>
            <a:off x="650367" y="3975340"/>
            <a:ext cx="227965" cy="276999"/>
          </a:xfrm>
          <a:prstGeom prst="rect">
            <a:avLst/>
          </a:prstGeom>
          <a:noFill/>
        </p:spPr>
        <p:txBody>
          <a:bodyPr wrap="square" rtlCol="0">
            <a:spAutoFit/>
          </a:bodyPr>
          <a:lstStyle/>
          <a:p>
            <a:r>
              <a:rPr lang="en-US" altLang="ko-KR" sz="1200" b="1"/>
              <a:t>A</a:t>
            </a:r>
            <a:endParaRPr lang="ko-KR" altLang="en-US" sz="1200" b="1"/>
          </a:p>
        </p:txBody>
      </p:sp>
      <p:sp>
        <p:nvSpPr>
          <p:cNvPr id="9" name="TextBox 8">
            <a:extLst>
              <a:ext uri="{FF2B5EF4-FFF2-40B4-BE49-F238E27FC236}">
                <a16:creationId xmlns:a16="http://schemas.microsoft.com/office/drawing/2014/main" id="{0F8FFAB5-7AC2-C362-6703-5E8E54BFBA6C}"/>
              </a:ext>
            </a:extLst>
          </p:cNvPr>
          <p:cNvSpPr txBox="1"/>
          <p:nvPr/>
        </p:nvSpPr>
        <p:spPr>
          <a:xfrm>
            <a:off x="650367" y="4297899"/>
            <a:ext cx="227965" cy="276999"/>
          </a:xfrm>
          <a:prstGeom prst="rect">
            <a:avLst/>
          </a:prstGeom>
          <a:noFill/>
        </p:spPr>
        <p:txBody>
          <a:bodyPr wrap="square" rtlCol="0">
            <a:spAutoFit/>
          </a:bodyPr>
          <a:lstStyle/>
          <a:p>
            <a:r>
              <a:rPr lang="en-US" altLang="ko-KR" sz="1200" b="1"/>
              <a:t>B</a:t>
            </a:r>
            <a:endParaRPr lang="ko-KR" altLang="en-US" sz="1200" b="1"/>
          </a:p>
        </p:txBody>
      </p:sp>
      <p:graphicFrame>
        <p:nvGraphicFramePr>
          <p:cNvPr id="10" name="내용 개체 틀 11">
            <a:extLst>
              <a:ext uri="{FF2B5EF4-FFF2-40B4-BE49-F238E27FC236}">
                <a16:creationId xmlns:a16="http://schemas.microsoft.com/office/drawing/2014/main" id="{70CDCEE3-E55C-E315-955F-AC5EA2693B62}"/>
              </a:ext>
            </a:extLst>
          </p:cNvPr>
          <p:cNvGraphicFramePr>
            <a:graphicFrameLocks/>
          </p:cNvGraphicFramePr>
          <p:nvPr>
            <p:extLst>
              <p:ext uri="{D42A27DB-BD31-4B8C-83A1-F6EECF244321}">
                <p14:modId xmlns:p14="http://schemas.microsoft.com/office/powerpoint/2010/main" val="2680166672"/>
              </p:ext>
            </p:extLst>
          </p:nvPr>
        </p:nvGraphicFramePr>
        <p:xfrm>
          <a:off x="545592" y="4650324"/>
          <a:ext cx="5693728" cy="2094271"/>
        </p:xfrm>
        <a:graphic>
          <a:graphicData uri="http://schemas.openxmlformats.org/drawingml/2006/chart">
            <c:chart xmlns:c="http://schemas.openxmlformats.org/drawingml/2006/chart" xmlns:r="http://schemas.openxmlformats.org/officeDocument/2006/relationships" r:id="rId5"/>
          </a:graphicData>
        </a:graphic>
      </p:graphicFrame>
      <p:cxnSp>
        <p:nvCxnSpPr>
          <p:cNvPr id="11" name="직선 화살표 연결선 21">
            <a:extLst>
              <a:ext uri="{FF2B5EF4-FFF2-40B4-BE49-F238E27FC236}">
                <a16:creationId xmlns:a16="http://schemas.microsoft.com/office/drawing/2014/main" id="{C97E5F58-EFAF-C2F9-C01E-16F7ED048CB8}"/>
              </a:ext>
            </a:extLst>
          </p:cNvPr>
          <p:cNvCxnSpPr>
            <a:cxnSpLocks/>
          </p:cNvCxnSpPr>
          <p:nvPr/>
        </p:nvCxnSpPr>
        <p:spPr>
          <a:xfrm>
            <a:off x="1952710" y="2334630"/>
            <a:ext cx="282699" cy="1605014"/>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CDCBEE6-0BF5-DBBD-6220-E61C446A8D08}"/>
              </a:ext>
            </a:extLst>
          </p:cNvPr>
          <p:cNvSpPr txBox="1"/>
          <p:nvPr/>
        </p:nvSpPr>
        <p:spPr>
          <a:xfrm>
            <a:off x="1115822" y="3458431"/>
            <a:ext cx="1299210" cy="461665"/>
          </a:xfrm>
          <a:prstGeom prst="rect">
            <a:avLst/>
          </a:prstGeom>
          <a:noFill/>
        </p:spPr>
        <p:txBody>
          <a:bodyPr wrap="square" rtlCol="0">
            <a:spAutoFit/>
          </a:bodyPr>
          <a:lstStyle/>
          <a:p>
            <a:r>
              <a:rPr lang="en-US" altLang="ko-KR" sz="1200">
                <a:solidFill>
                  <a:srgbClr val="00B050"/>
                </a:solidFill>
              </a:rPr>
              <a:t>Propagation delay ~800ps</a:t>
            </a:r>
            <a:endParaRPr lang="ko-KR" altLang="en-US" sz="1200">
              <a:solidFill>
                <a:srgbClr val="00B050"/>
              </a:solidFill>
            </a:endParaRPr>
          </a:p>
        </p:txBody>
      </p:sp>
      <p:sp>
        <p:nvSpPr>
          <p:cNvPr id="13" name="TextBox 12">
            <a:extLst>
              <a:ext uri="{FF2B5EF4-FFF2-40B4-BE49-F238E27FC236}">
                <a16:creationId xmlns:a16="http://schemas.microsoft.com/office/drawing/2014/main" id="{94F80ABB-C0AE-AA42-217C-5FC968F64E17}"/>
              </a:ext>
            </a:extLst>
          </p:cNvPr>
          <p:cNvSpPr txBox="1"/>
          <p:nvPr/>
        </p:nvSpPr>
        <p:spPr>
          <a:xfrm>
            <a:off x="1919097" y="4691539"/>
            <a:ext cx="1299210" cy="461665"/>
          </a:xfrm>
          <a:prstGeom prst="rect">
            <a:avLst/>
          </a:prstGeom>
          <a:noFill/>
        </p:spPr>
        <p:txBody>
          <a:bodyPr wrap="square" rtlCol="0">
            <a:spAutoFit/>
          </a:bodyPr>
          <a:lstStyle/>
          <a:p>
            <a:r>
              <a:rPr lang="en-US" altLang="ko-KR" sz="1200" dirty="0">
                <a:solidFill>
                  <a:srgbClr val="00B0F0"/>
                </a:solidFill>
              </a:rPr>
              <a:t>Hold delay ~800ps</a:t>
            </a:r>
            <a:endParaRPr lang="ko-KR" altLang="en-US" sz="1200" dirty="0">
              <a:solidFill>
                <a:srgbClr val="00B0F0"/>
              </a:solidFill>
            </a:endParaRPr>
          </a:p>
        </p:txBody>
      </p:sp>
      <p:cxnSp>
        <p:nvCxnSpPr>
          <p:cNvPr id="14" name="직선 연결선 27">
            <a:extLst>
              <a:ext uri="{FF2B5EF4-FFF2-40B4-BE49-F238E27FC236}">
                <a16:creationId xmlns:a16="http://schemas.microsoft.com/office/drawing/2014/main" id="{980F766F-E9F9-D5FE-804C-8F2C77B07E38}"/>
              </a:ext>
            </a:extLst>
          </p:cNvPr>
          <p:cNvCxnSpPr>
            <a:cxnSpLocks/>
          </p:cNvCxnSpPr>
          <p:nvPr/>
        </p:nvCxnSpPr>
        <p:spPr>
          <a:xfrm flipV="1">
            <a:off x="2780632" y="4605894"/>
            <a:ext cx="0" cy="131402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직선 화살표 연결선 30">
            <a:extLst>
              <a:ext uri="{FF2B5EF4-FFF2-40B4-BE49-F238E27FC236}">
                <a16:creationId xmlns:a16="http://schemas.microsoft.com/office/drawing/2014/main" id="{949F900C-F085-CAA4-7E25-676C79B68304}"/>
              </a:ext>
            </a:extLst>
          </p:cNvPr>
          <p:cNvCxnSpPr>
            <a:cxnSpLocks/>
          </p:cNvCxnSpPr>
          <p:nvPr/>
        </p:nvCxnSpPr>
        <p:spPr>
          <a:xfrm>
            <a:off x="2242530" y="4691539"/>
            <a:ext cx="533659" cy="0"/>
          </a:xfrm>
          <a:prstGeom prst="straightConnector1">
            <a:avLst/>
          </a:prstGeom>
          <a:ln>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직선 화살표 연결선 33">
            <a:extLst>
              <a:ext uri="{FF2B5EF4-FFF2-40B4-BE49-F238E27FC236}">
                <a16:creationId xmlns:a16="http://schemas.microsoft.com/office/drawing/2014/main" id="{1B863060-F9CA-3643-62BD-1C04530374C5}"/>
              </a:ext>
            </a:extLst>
          </p:cNvPr>
          <p:cNvCxnSpPr>
            <a:cxnSpLocks/>
          </p:cNvCxnSpPr>
          <p:nvPr/>
        </p:nvCxnSpPr>
        <p:spPr>
          <a:xfrm>
            <a:off x="3186242" y="2403842"/>
            <a:ext cx="379501" cy="1852554"/>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직선 연결선 35">
            <a:extLst>
              <a:ext uri="{FF2B5EF4-FFF2-40B4-BE49-F238E27FC236}">
                <a16:creationId xmlns:a16="http://schemas.microsoft.com/office/drawing/2014/main" id="{B3E063E6-3FC2-9CF7-C01B-64339162E3A0}"/>
              </a:ext>
            </a:extLst>
          </p:cNvPr>
          <p:cNvCxnSpPr>
            <a:cxnSpLocks/>
          </p:cNvCxnSpPr>
          <p:nvPr/>
        </p:nvCxnSpPr>
        <p:spPr>
          <a:xfrm flipV="1">
            <a:off x="4022242" y="4622715"/>
            <a:ext cx="0" cy="1314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직선 화살표 연결선 36">
            <a:extLst>
              <a:ext uri="{FF2B5EF4-FFF2-40B4-BE49-F238E27FC236}">
                <a16:creationId xmlns:a16="http://schemas.microsoft.com/office/drawing/2014/main" id="{E9AEA2EA-34A6-385A-8F46-4C567CF6F753}"/>
              </a:ext>
            </a:extLst>
          </p:cNvPr>
          <p:cNvCxnSpPr>
            <a:cxnSpLocks/>
          </p:cNvCxnSpPr>
          <p:nvPr/>
        </p:nvCxnSpPr>
        <p:spPr>
          <a:xfrm>
            <a:off x="3564404" y="4708360"/>
            <a:ext cx="457838"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6F5851D-1F7A-D39B-736C-9192B984CDC7}"/>
              </a:ext>
            </a:extLst>
          </p:cNvPr>
          <p:cNvSpPr txBox="1"/>
          <p:nvPr/>
        </p:nvSpPr>
        <p:spPr>
          <a:xfrm>
            <a:off x="71574" y="4036141"/>
            <a:ext cx="799465" cy="461665"/>
          </a:xfrm>
          <a:prstGeom prst="rect">
            <a:avLst/>
          </a:prstGeom>
          <a:noFill/>
        </p:spPr>
        <p:txBody>
          <a:bodyPr wrap="square" rtlCol="0">
            <a:spAutoFit/>
          </a:bodyPr>
          <a:lstStyle/>
          <a:p>
            <a:r>
              <a:rPr lang="en-US" altLang="ko-KR" sz="1200" b="1" dirty="0"/>
              <a:t>10bit counter</a:t>
            </a:r>
            <a:endParaRPr lang="ko-KR" altLang="en-US" sz="1200" b="1" dirty="0"/>
          </a:p>
        </p:txBody>
      </p:sp>
      <p:sp>
        <p:nvSpPr>
          <p:cNvPr id="20" name="Content Placeholder 2">
            <a:extLst>
              <a:ext uri="{FF2B5EF4-FFF2-40B4-BE49-F238E27FC236}">
                <a16:creationId xmlns:a16="http://schemas.microsoft.com/office/drawing/2014/main" id="{D5340F0F-2848-6018-DA34-4FBB6E31603F}"/>
              </a:ext>
            </a:extLst>
          </p:cNvPr>
          <p:cNvSpPr txBox="1">
            <a:spLocks/>
          </p:cNvSpPr>
          <p:nvPr/>
        </p:nvSpPr>
        <p:spPr>
          <a:xfrm>
            <a:off x="7181355" y="3961488"/>
            <a:ext cx="4221480" cy="2210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tx2">
                    <a:lumMod val="50000"/>
                    <a:lumOff val="50000"/>
                  </a:schemeClr>
                </a:solidFill>
              </a:rPr>
              <a:t>Slow Bank:</a:t>
            </a:r>
          </a:p>
          <a:p>
            <a:pPr lvl="1"/>
            <a:r>
              <a:rPr lang="en-US" sz="2000" dirty="0"/>
              <a:t>Up to 1024 samples</a:t>
            </a:r>
          </a:p>
          <a:p>
            <a:pPr lvl="1"/>
            <a:r>
              <a:rPr lang="en-US" sz="2000" dirty="0"/>
              <a:t>204.8 ns Buffer length</a:t>
            </a:r>
          </a:p>
          <a:p>
            <a:pPr lvl="1"/>
            <a:r>
              <a:rPr lang="en-US" sz="2000" dirty="0"/>
              <a:t>Captures the entire signal. </a:t>
            </a:r>
          </a:p>
        </p:txBody>
      </p:sp>
      <p:sp>
        <p:nvSpPr>
          <p:cNvPr id="21" name="TextBox 20">
            <a:extLst>
              <a:ext uri="{FF2B5EF4-FFF2-40B4-BE49-F238E27FC236}">
                <a16:creationId xmlns:a16="http://schemas.microsoft.com/office/drawing/2014/main" id="{307FA74D-E3FB-06F1-571B-C86CE7CE58D5}"/>
              </a:ext>
            </a:extLst>
          </p:cNvPr>
          <p:cNvSpPr txBox="1"/>
          <p:nvPr/>
        </p:nvSpPr>
        <p:spPr>
          <a:xfrm>
            <a:off x="7132320" y="1286554"/>
            <a:ext cx="4799549" cy="830997"/>
          </a:xfrm>
          <a:prstGeom prst="rect">
            <a:avLst/>
          </a:prstGeom>
          <a:noFill/>
        </p:spPr>
        <p:txBody>
          <a:bodyPr wrap="square" rtlCol="0">
            <a:spAutoFit/>
          </a:bodyPr>
          <a:lstStyle/>
          <a:p>
            <a:r>
              <a:rPr lang="en-US" sz="2400" b="1" dirty="0"/>
              <a:t>A solution to the fast sampling and long analog buffer problem:</a:t>
            </a:r>
          </a:p>
        </p:txBody>
      </p:sp>
      <p:sp>
        <p:nvSpPr>
          <p:cNvPr id="22" name="TextBox 21">
            <a:extLst>
              <a:ext uri="{FF2B5EF4-FFF2-40B4-BE49-F238E27FC236}">
                <a16:creationId xmlns:a16="http://schemas.microsoft.com/office/drawing/2014/main" id="{EA9232C7-47C2-3212-ACE1-0A1A3136AAF6}"/>
              </a:ext>
            </a:extLst>
          </p:cNvPr>
          <p:cNvSpPr txBox="1"/>
          <p:nvPr/>
        </p:nvSpPr>
        <p:spPr>
          <a:xfrm>
            <a:off x="5110687" y="5919915"/>
            <a:ext cx="6388953" cy="584775"/>
          </a:xfrm>
          <a:prstGeom prst="rect">
            <a:avLst/>
          </a:prstGeom>
          <a:noFill/>
        </p:spPr>
        <p:txBody>
          <a:bodyPr wrap="square" rtlCol="0">
            <a:spAutoFit/>
          </a:bodyPr>
          <a:lstStyle/>
          <a:p>
            <a:r>
              <a:rPr lang="en-US" sz="1600" dirty="0"/>
              <a:t>Ref. [2] Jinseo Park,</a:t>
            </a:r>
            <a:r>
              <a:rPr lang="en-US" altLang="ko-KR" sz="1600" dirty="0">
                <a:solidFill>
                  <a:srgbClr val="222222"/>
                </a:solidFill>
                <a:latin typeface="Arial" panose="020B0604020202020204" pitchFamily="34" charset="0"/>
              </a:rPr>
              <a:t> Design of an 8 Channel 40 GS/sec 20 mW/Channel Waveform Sampling ASIC in 65 nm CMOS, </a:t>
            </a:r>
            <a:r>
              <a:rPr lang="en-US" altLang="ko-KR" sz="1600" i="1" dirty="0">
                <a:solidFill>
                  <a:srgbClr val="222222"/>
                </a:solidFill>
                <a:latin typeface="Arial" panose="020B0604020202020204" pitchFamily="34" charset="0"/>
              </a:rPr>
              <a:t>PM 2024</a:t>
            </a:r>
            <a:r>
              <a:rPr lang="en-US" sz="1600" dirty="0"/>
              <a:t> </a:t>
            </a:r>
          </a:p>
        </p:txBody>
      </p:sp>
      <p:sp>
        <p:nvSpPr>
          <p:cNvPr id="24" name="TextBox 23">
            <a:extLst>
              <a:ext uri="{FF2B5EF4-FFF2-40B4-BE49-F238E27FC236}">
                <a16:creationId xmlns:a16="http://schemas.microsoft.com/office/drawing/2014/main" id="{363E0665-F835-F9D7-353C-1CE6DACABAA2}"/>
              </a:ext>
            </a:extLst>
          </p:cNvPr>
          <p:cNvSpPr txBox="1"/>
          <p:nvPr/>
        </p:nvSpPr>
        <p:spPr>
          <a:xfrm>
            <a:off x="10653119" y="6454122"/>
            <a:ext cx="1499432" cy="369332"/>
          </a:xfrm>
          <a:prstGeom prst="rect">
            <a:avLst/>
          </a:prstGeom>
          <a:noFill/>
        </p:spPr>
        <p:txBody>
          <a:bodyPr wrap="square">
            <a:spAutoFit/>
          </a:bodyPr>
          <a:lstStyle/>
          <a:p>
            <a:r>
              <a:rPr lang="en-US" dirty="0"/>
              <a:t>Slide 5 of 22</a:t>
            </a:r>
          </a:p>
        </p:txBody>
      </p:sp>
    </p:spTree>
    <p:extLst>
      <p:ext uri="{BB962C8B-B14F-4D97-AF65-F5344CB8AC3E}">
        <p14:creationId xmlns:p14="http://schemas.microsoft.com/office/powerpoint/2010/main" val="1643669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D999D2-6B78-34DD-A779-69135C139FE8}"/>
              </a:ext>
            </a:extLst>
          </p:cNvPr>
          <p:cNvGrpSpPr/>
          <p:nvPr/>
        </p:nvGrpSpPr>
        <p:grpSpPr>
          <a:xfrm>
            <a:off x="1120588" y="1208490"/>
            <a:ext cx="9950824" cy="4816868"/>
            <a:chOff x="1543410" y="1236410"/>
            <a:chExt cx="9950824" cy="4816868"/>
          </a:xfrm>
        </p:grpSpPr>
        <p:pic>
          <p:nvPicPr>
            <p:cNvPr id="4" name="내용 개체 틀 9">
              <a:extLst>
                <a:ext uri="{FF2B5EF4-FFF2-40B4-BE49-F238E27FC236}">
                  <a16:creationId xmlns:a16="http://schemas.microsoft.com/office/drawing/2014/main" id="{12B2E3F3-4B79-685C-0F7B-9C9A7BF2675C}"/>
                </a:ext>
              </a:extLst>
            </p:cNvPr>
            <p:cNvPicPr>
              <a:picLocks noChangeAspect="1"/>
            </p:cNvPicPr>
            <p:nvPr/>
          </p:nvPicPr>
          <p:blipFill>
            <a:blip r:embed="rId3"/>
            <a:stretch>
              <a:fillRect/>
            </a:stretch>
          </p:blipFill>
          <p:spPr>
            <a:xfrm>
              <a:off x="1543410" y="1236410"/>
              <a:ext cx="7782275" cy="4816868"/>
            </a:xfrm>
            <a:prstGeom prst="rect">
              <a:avLst/>
            </a:prstGeom>
          </p:spPr>
        </p:pic>
        <p:sp>
          <p:nvSpPr>
            <p:cNvPr id="5" name="TextBox 4">
              <a:extLst>
                <a:ext uri="{FF2B5EF4-FFF2-40B4-BE49-F238E27FC236}">
                  <a16:creationId xmlns:a16="http://schemas.microsoft.com/office/drawing/2014/main" id="{3A723A49-598F-DD85-C845-B4C0C38CDF3B}"/>
                </a:ext>
              </a:extLst>
            </p:cNvPr>
            <p:cNvSpPr txBox="1"/>
            <p:nvPr/>
          </p:nvSpPr>
          <p:spPr>
            <a:xfrm>
              <a:off x="9306588" y="2995739"/>
              <a:ext cx="2187646" cy="369332"/>
            </a:xfrm>
            <a:prstGeom prst="rect">
              <a:avLst/>
            </a:prstGeom>
            <a:noFill/>
          </p:spPr>
          <p:txBody>
            <a:bodyPr wrap="square" rtlCol="0">
              <a:spAutoFit/>
            </a:bodyPr>
            <a:lstStyle/>
            <a:p>
              <a:r>
                <a:rPr lang="en-US" altLang="ko-KR" dirty="0"/>
                <a:t>0˚ 5GHz Clock</a:t>
              </a:r>
              <a:endParaRPr lang="ko-KR" altLang="en-US" dirty="0"/>
            </a:p>
          </p:txBody>
        </p:sp>
        <p:sp>
          <p:nvSpPr>
            <p:cNvPr id="6" name="TextBox 5">
              <a:extLst>
                <a:ext uri="{FF2B5EF4-FFF2-40B4-BE49-F238E27FC236}">
                  <a16:creationId xmlns:a16="http://schemas.microsoft.com/office/drawing/2014/main" id="{25C60192-CE5F-1E6B-A2AD-2C8C3E56B0EB}"/>
                </a:ext>
              </a:extLst>
            </p:cNvPr>
            <p:cNvSpPr txBox="1"/>
            <p:nvPr/>
          </p:nvSpPr>
          <p:spPr>
            <a:xfrm>
              <a:off x="9306588" y="3848335"/>
              <a:ext cx="771221" cy="380785"/>
            </a:xfrm>
            <a:prstGeom prst="rect">
              <a:avLst/>
            </a:prstGeom>
            <a:noFill/>
          </p:spPr>
          <p:txBody>
            <a:bodyPr wrap="square" rtlCol="0">
              <a:spAutoFit/>
            </a:bodyPr>
            <a:lstStyle/>
            <a:p>
              <a:r>
                <a:rPr lang="en-US" altLang="ko-KR" dirty="0"/>
                <a:t>90˚</a:t>
              </a:r>
              <a:endParaRPr lang="ko-KR" altLang="en-US" dirty="0"/>
            </a:p>
          </p:txBody>
        </p:sp>
        <p:sp>
          <p:nvSpPr>
            <p:cNvPr id="7" name="TextBox 6">
              <a:extLst>
                <a:ext uri="{FF2B5EF4-FFF2-40B4-BE49-F238E27FC236}">
                  <a16:creationId xmlns:a16="http://schemas.microsoft.com/office/drawing/2014/main" id="{DE0FCBF9-47A6-7BBA-4924-5BB00B6F2D95}"/>
                </a:ext>
              </a:extLst>
            </p:cNvPr>
            <p:cNvSpPr txBox="1"/>
            <p:nvPr/>
          </p:nvSpPr>
          <p:spPr>
            <a:xfrm>
              <a:off x="9306588" y="4581515"/>
              <a:ext cx="771221" cy="380785"/>
            </a:xfrm>
            <a:prstGeom prst="rect">
              <a:avLst/>
            </a:prstGeom>
            <a:noFill/>
          </p:spPr>
          <p:txBody>
            <a:bodyPr wrap="square" rtlCol="0">
              <a:spAutoFit/>
            </a:bodyPr>
            <a:lstStyle/>
            <a:p>
              <a:r>
                <a:rPr lang="en-US" altLang="ko-KR"/>
                <a:t>180˚</a:t>
              </a:r>
              <a:endParaRPr lang="ko-KR" altLang="en-US"/>
            </a:p>
          </p:txBody>
        </p:sp>
        <p:sp>
          <p:nvSpPr>
            <p:cNvPr id="8" name="TextBox 7">
              <a:extLst>
                <a:ext uri="{FF2B5EF4-FFF2-40B4-BE49-F238E27FC236}">
                  <a16:creationId xmlns:a16="http://schemas.microsoft.com/office/drawing/2014/main" id="{AD5740E1-6961-82EA-DB23-1D97DEE08DB4}"/>
                </a:ext>
              </a:extLst>
            </p:cNvPr>
            <p:cNvSpPr txBox="1"/>
            <p:nvPr/>
          </p:nvSpPr>
          <p:spPr>
            <a:xfrm>
              <a:off x="9306588" y="5373063"/>
              <a:ext cx="771221" cy="380785"/>
            </a:xfrm>
            <a:prstGeom prst="rect">
              <a:avLst/>
            </a:prstGeom>
            <a:noFill/>
          </p:spPr>
          <p:txBody>
            <a:bodyPr wrap="square" rtlCol="0">
              <a:spAutoFit/>
            </a:bodyPr>
            <a:lstStyle/>
            <a:p>
              <a:r>
                <a:rPr lang="en-US" altLang="ko-KR"/>
                <a:t>270˚</a:t>
              </a:r>
              <a:endParaRPr lang="ko-KR" altLang="en-US"/>
            </a:p>
          </p:txBody>
        </p:sp>
        <p:sp>
          <p:nvSpPr>
            <p:cNvPr id="9" name="직사각형 14">
              <a:extLst>
                <a:ext uri="{FF2B5EF4-FFF2-40B4-BE49-F238E27FC236}">
                  <a16:creationId xmlns:a16="http://schemas.microsoft.com/office/drawing/2014/main" id="{994FE92A-8650-53D0-BFB4-37BBA36C95D7}"/>
                </a:ext>
              </a:extLst>
            </p:cNvPr>
            <p:cNvSpPr/>
            <p:nvPr/>
          </p:nvSpPr>
          <p:spPr>
            <a:xfrm>
              <a:off x="2305609" y="3191374"/>
              <a:ext cx="6868687" cy="137927"/>
            </a:xfrm>
            <a:prstGeom prst="rect">
              <a:avLst/>
            </a:prstGeom>
            <a:solidFill>
              <a:srgbClr val="9673A6">
                <a:alpha val="52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15">
              <a:extLst>
                <a:ext uri="{FF2B5EF4-FFF2-40B4-BE49-F238E27FC236}">
                  <a16:creationId xmlns:a16="http://schemas.microsoft.com/office/drawing/2014/main" id="{C58040E5-548F-8A3B-F14D-81B110C7A16D}"/>
                </a:ext>
              </a:extLst>
            </p:cNvPr>
            <p:cNvSpPr/>
            <p:nvPr/>
          </p:nvSpPr>
          <p:spPr>
            <a:xfrm>
              <a:off x="2305609" y="4043970"/>
              <a:ext cx="6868687" cy="137927"/>
            </a:xfrm>
            <a:prstGeom prst="rect">
              <a:avLst/>
            </a:prstGeom>
            <a:solidFill>
              <a:srgbClr val="9673A6">
                <a:alpha val="52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6">
              <a:extLst>
                <a:ext uri="{FF2B5EF4-FFF2-40B4-BE49-F238E27FC236}">
                  <a16:creationId xmlns:a16="http://schemas.microsoft.com/office/drawing/2014/main" id="{AEA0B39F-81CB-98EC-AC85-F666BE108E8F}"/>
                </a:ext>
              </a:extLst>
            </p:cNvPr>
            <p:cNvSpPr/>
            <p:nvPr/>
          </p:nvSpPr>
          <p:spPr>
            <a:xfrm>
              <a:off x="2305609" y="4793677"/>
              <a:ext cx="6868687" cy="137927"/>
            </a:xfrm>
            <a:prstGeom prst="rect">
              <a:avLst/>
            </a:prstGeom>
            <a:solidFill>
              <a:srgbClr val="9673A6">
                <a:alpha val="52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직사각형 18">
              <a:extLst>
                <a:ext uri="{FF2B5EF4-FFF2-40B4-BE49-F238E27FC236}">
                  <a16:creationId xmlns:a16="http://schemas.microsoft.com/office/drawing/2014/main" id="{DC0BC296-FA6A-DBCC-EBD9-43239F563585}"/>
                </a:ext>
              </a:extLst>
            </p:cNvPr>
            <p:cNvSpPr/>
            <p:nvPr/>
          </p:nvSpPr>
          <p:spPr>
            <a:xfrm>
              <a:off x="2305609" y="5585225"/>
              <a:ext cx="6868687" cy="137927"/>
            </a:xfrm>
            <a:prstGeom prst="rect">
              <a:avLst/>
            </a:prstGeom>
            <a:solidFill>
              <a:srgbClr val="9673A6">
                <a:alpha val="52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직사각형 2">
              <a:extLst>
                <a:ext uri="{FF2B5EF4-FFF2-40B4-BE49-F238E27FC236}">
                  <a16:creationId xmlns:a16="http://schemas.microsoft.com/office/drawing/2014/main" id="{B004DF83-56A6-E176-2AFD-9DB105F426B0}"/>
                </a:ext>
              </a:extLst>
            </p:cNvPr>
            <p:cNvSpPr/>
            <p:nvPr/>
          </p:nvSpPr>
          <p:spPr>
            <a:xfrm>
              <a:off x="2305609" y="3057596"/>
              <a:ext cx="6868687" cy="137927"/>
            </a:xfrm>
            <a:prstGeom prst="rect">
              <a:avLst/>
            </a:prstGeom>
            <a:solidFill>
              <a:srgbClr val="82B366">
                <a:alpha val="63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직사각형 6">
              <a:extLst>
                <a:ext uri="{FF2B5EF4-FFF2-40B4-BE49-F238E27FC236}">
                  <a16:creationId xmlns:a16="http://schemas.microsoft.com/office/drawing/2014/main" id="{EC73696F-5AC2-407A-4413-09714882C2E5}"/>
                </a:ext>
              </a:extLst>
            </p:cNvPr>
            <p:cNvSpPr/>
            <p:nvPr/>
          </p:nvSpPr>
          <p:spPr>
            <a:xfrm>
              <a:off x="2305609" y="3910192"/>
              <a:ext cx="6868687" cy="137927"/>
            </a:xfrm>
            <a:prstGeom prst="rect">
              <a:avLst/>
            </a:prstGeom>
            <a:solidFill>
              <a:srgbClr val="82B366">
                <a:alpha val="63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직사각형 7">
              <a:extLst>
                <a:ext uri="{FF2B5EF4-FFF2-40B4-BE49-F238E27FC236}">
                  <a16:creationId xmlns:a16="http://schemas.microsoft.com/office/drawing/2014/main" id="{9C9010FD-9342-D294-F883-60945CEC41DB}"/>
                </a:ext>
              </a:extLst>
            </p:cNvPr>
            <p:cNvSpPr/>
            <p:nvPr/>
          </p:nvSpPr>
          <p:spPr>
            <a:xfrm>
              <a:off x="2305609" y="4659899"/>
              <a:ext cx="6868687" cy="137927"/>
            </a:xfrm>
            <a:prstGeom prst="rect">
              <a:avLst/>
            </a:prstGeom>
            <a:solidFill>
              <a:srgbClr val="82B366">
                <a:alpha val="63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직사각형 8">
              <a:extLst>
                <a:ext uri="{FF2B5EF4-FFF2-40B4-BE49-F238E27FC236}">
                  <a16:creationId xmlns:a16="http://schemas.microsoft.com/office/drawing/2014/main" id="{47F73F3C-63AB-4D19-9CC8-7C4898B87D8A}"/>
                </a:ext>
              </a:extLst>
            </p:cNvPr>
            <p:cNvSpPr/>
            <p:nvPr/>
          </p:nvSpPr>
          <p:spPr>
            <a:xfrm>
              <a:off x="2305609" y="5451447"/>
              <a:ext cx="6868687" cy="137927"/>
            </a:xfrm>
            <a:prstGeom prst="rect">
              <a:avLst/>
            </a:prstGeom>
            <a:solidFill>
              <a:srgbClr val="82B366">
                <a:alpha val="63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7" name="직선 화살표 연결선 22">
              <a:extLst>
                <a:ext uri="{FF2B5EF4-FFF2-40B4-BE49-F238E27FC236}">
                  <a16:creationId xmlns:a16="http://schemas.microsoft.com/office/drawing/2014/main" id="{52A7E9AA-DEB7-D257-D5E3-70697FAF499C}"/>
                </a:ext>
              </a:extLst>
            </p:cNvPr>
            <p:cNvCxnSpPr/>
            <p:nvPr/>
          </p:nvCxnSpPr>
          <p:spPr>
            <a:xfrm>
              <a:off x="2305609" y="2341445"/>
              <a:ext cx="6868687"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21FD2D6-1B42-A830-5A47-5B6134828B05}"/>
                </a:ext>
              </a:extLst>
            </p:cNvPr>
            <p:cNvSpPr txBox="1"/>
            <p:nvPr/>
          </p:nvSpPr>
          <p:spPr>
            <a:xfrm>
              <a:off x="5010532" y="2006113"/>
              <a:ext cx="1458840" cy="369332"/>
            </a:xfrm>
            <a:prstGeom prst="rect">
              <a:avLst/>
            </a:prstGeom>
            <a:noFill/>
          </p:spPr>
          <p:txBody>
            <a:bodyPr wrap="square" rtlCol="0">
              <a:spAutoFit/>
            </a:bodyPr>
            <a:lstStyle/>
            <a:p>
              <a:pPr algn="ctr"/>
              <a:r>
                <a:rPr lang="en-US" altLang="ko-KR" dirty="0"/>
                <a:t>~200um</a:t>
              </a:r>
              <a:endParaRPr lang="ko-KR" altLang="en-US" dirty="0"/>
            </a:p>
          </p:txBody>
        </p:sp>
        <p:sp>
          <p:nvSpPr>
            <p:cNvPr id="19" name="TextBox 18">
              <a:extLst>
                <a:ext uri="{FF2B5EF4-FFF2-40B4-BE49-F238E27FC236}">
                  <a16:creationId xmlns:a16="http://schemas.microsoft.com/office/drawing/2014/main" id="{63042D99-7BB4-BE98-108D-8729A021B9A3}"/>
                </a:ext>
              </a:extLst>
            </p:cNvPr>
            <p:cNvSpPr txBox="1"/>
            <p:nvPr/>
          </p:nvSpPr>
          <p:spPr>
            <a:xfrm>
              <a:off x="4896210" y="2392409"/>
              <a:ext cx="1828800" cy="1828800"/>
            </a:xfrm>
            <a:prstGeom prst="rect">
              <a:avLst/>
            </a:prstGeom>
            <a:noFill/>
          </p:spPr>
          <p:txBody>
            <a:bodyPr wrap="square" rtlCol="0">
              <a:spAutoFit/>
            </a:bodyPr>
            <a:lstStyle/>
            <a:p>
              <a:pPr algn="l"/>
              <a:endParaRPr lang="en-US" dirty="0"/>
            </a:p>
          </p:txBody>
        </p:sp>
      </p:grpSp>
      <p:sp>
        <p:nvSpPr>
          <p:cNvPr id="20" name="TextBox 19">
            <a:extLst>
              <a:ext uri="{FF2B5EF4-FFF2-40B4-BE49-F238E27FC236}">
                <a16:creationId xmlns:a16="http://schemas.microsoft.com/office/drawing/2014/main" id="{729560D4-2FE7-E1AF-4084-C36DA8DFFBA5}"/>
              </a:ext>
            </a:extLst>
          </p:cNvPr>
          <p:cNvSpPr txBox="1"/>
          <p:nvPr/>
        </p:nvSpPr>
        <p:spPr>
          <a:xfrm>
            <a:off x="635475" y="227968"/>
            <a:ext cx="5175135" cy="769441"/>
          </a:xfrm>
          <a:prstGeom prst="rect">
            <a:avLst/>
          </a:prstGeom>
          <a:noFill/>
        </p:spPr>
        <p:txBody>
          <a:bodyPr wrap="none" rtlCol="0">
            <a:spAutoFit/>
          </a:bodyPr>
          <a:lstStyle/>
          <a:p>
            <a:r>
              <a:rPr lang="en-US" sz="4400" b="1" dirty="0"/>
              <a:t>Fast Bank structure</a:t>
            </a:r>
          </a:p>
        </p:txBody>
      </p:sp>
      <p:sp>
        <p:nvSpPr>
          <p:cNvPr id="21" name="TextBox 20">
            <a:extLst>
              <a:ext uri="{FF2B5EF4-FFF2-40B4-BE49-F238E27FC236}">
                <a16:creationId xmlns:a16="http://schemas.microsoft.com/office/drawing/2014/main" id="{585480FD-0CCE-DBA4-A46C-A4685594D22D}"/>
              </a:ext>
            </a:extLst>
          </p:cNvPr>
          <p:cNvSpPr txBox="1"/>
          <p:nvPr/>
        </p:nvSpPr>
        <p:spPr>
          <a:xfrm>
            <a:off x="10717444" y="6409472"/>
            <a:ext cx="1474556" cy="369332"/>
          </a:xfrm>
          <a:prstGeom prst="rect">
            <a:avLst/>
          </a:prstGeom>
          <a:noFill/>
        </p:spPr>
        <p:txBody>
          <a:bodyPr wrap="square">
            <a:spAutoFit/>
          </a:bodyPr>
          <a:lstStyle/>
          <a:p>
            <a:r>
              <a:rPr lang="en-US" dirty="0"/>
              <a:t>Slide 6 of 22</a:t>
            </a:r>
          </a:p>
        </p:txBody>
      </p:sp>
      <p:sp>
        <p:nvSpPr>
          <p:cNvPr id="22" name="TextBox 21">
            <a:extLst>
              <a:ext uri="{FF2B5EF4-FFF2-40B4-BE49-F238E27FC236}">
                <a16:creationId xmlns:a16="http://schemas.microsoft.com/office/drawing/2014/main" id="{03F67F33-B3EE-8C23-211B-843FD932DA84}"/>
              </a:ext>
            </a:extLst>
          </p:cNvPr>
          <p:cNvSpPr txBox="1"/>
          <p:nvPr/>
        </p:nvSpPr>
        <p:spPr>
          <a:xfrm>
            <a:off x="3954062" y="6023416"/>
            <a:ext cx="6388953" cy="584775"/>
          </a:xfrm>
          <a:prstGeom prst="rect">
            <a:avLst/>
          </a:prstGeom>
          <a:noFill/>
        </p:spPr>
        <p:txBody>
          <a:bodyPr wrap="square" rtlCol="0">
            <a:spAutoFit/>
          </a:bodyPr>
          <a:lstStyle/>
          <a:p>
            <a:r>
              <a:rPr lang="en-US" sz="1600" dirty="0"/>
              <a:t>Ref. [2] Jinseo Park,</a:t>
            </a:r>
            <a:r>
              <a:rPr lang="en-US" altLang="ko-KR" sz="1600" dirty="0">
                <a:solidFill>
                  <a:srgbClr val="222222"/>
                </a:solidFill>
                <a:latin typeface="Arial" panose="020B0604020202020204" pitchFamily="34" charset="0"/>
              </a:rPr>
              <a:t> Design of an 8 Channel 40 GS/sec 20 mW/Channel Waveform Sampling ASIC in 65 nm CMOS, </a:t>
            </a:r>
            <a:r>
              <a:rPr lang="en-US" altLang="ko-KR" sz="1600" i="1" dirty="0">
                <a:solidFill>
                  <a:srgbClr val="222222"/>
                </a:solidFill>
                <a:latin typeface="Arial" panose="020B0604020202020204" pitchFamily="34" charset="0"/>
              </a:rPr>
              <a:t>PM 2024</a:t>
            </a:r>
            <a:r>
              <a:rPr lang="en-US" sz="1600" dirty="0"/>
              <a:t> </a:t>
            </a:r>
          </a:p>
        </p:txBody>
      </p:sp>
    </p:spTree>
    <p:extLst>
      <p:ext uri="{BB962C8B-B14F-4D97-AF65-F5344CB8AC3E}">
        <p14:creationId xmlns:p14="http://schemas.microsoft.com/office/powerpoint/2010/main" val="4088036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EE3C3-4B72-2D0B-3849-9F094D5AEAA5}"/>
              </a:ext>
            </a:extLst>
          </p:cNvPr>
          <p:cNvSpPr>
            <a:spLocks noGrp="1"/>
          </p:cNvSpPr>
          <p:nvPr>
            <p:ph type="title"/>
          </p:nvPr>
        </p:nvSpPr>
        <p:spPr>
          <a:xfrm>
            <a:off x="186558" y="-244476"/>
            <a:ext cx="10515600" cy="1325563"/>
          </a:xfrm>
        </p:spPr>
        <p:txBody>
          <a:bodyPr/>
          <a:lstStyle/>
          <a:p>
            <a:r>
              <a:rPr lang="en-US" b="1" dirty="0"/>
              <a:t>Single Column Layout</a:t>
            </a:r>
          </a:p>
        </p:txBody>
      </p:sp>
      <p:pic>
        <p:nvPicPr>
          <p:cNvPr id="4" name="내용 개체 틀 7">
            <a:extLst>
              <a:ext uri="{FF2B5EF4-FFF2-40B4-BE49-F238E27FC236}">
                <a16:creationId xmlns:a16="http://schemas.microsoft.com/office/drawing/2014/main" id="{96F72EE9-F751-78AD-FB43-9FB1FAE5690B}"/>
              </a:ext>
            </a:extLst>
          </p:cNvPr>
          <p:cNvPicPr>
            <a:picLocks noGrp="1" noChangeAspect="1"/>
          </p:cNvPicPr>
          <p:nvPr>
            <p:ph idx="1"/>
          </p:nvPr>
        </p:nvPicPr>
        <p:blipFill>
          <a:blip r:embed="rId3"/>
          <a:stretch>
            <a:fillRect/>
          </a:stretch>
        </p:blipFill>
        <p:spPr>
          <a:xfrm>
            <a:off x="91215" y="923684"/>
            <a:ext cx="8948610" cy="5275051"/>
          </a:xfrm>
        </p:spPr>
      </p:pic>
      <p:pic>
        <p:nvPicPr>
          <p:cNvPr id="5" name="내용 개체 틀 9">
            <a:extLst>
              <a:ext uri="{FF2B5EF4-FFF2-40B4-BE49-F238E27FC236}">
                <a16:creationId xmlns:a16="http://schemas.microsoft.com/office/drawing/2014/main" id="{52F9187D-09CC-AB7E-A105-E81FF5ACD73C}"/>
              </a:ext>
            </a:extLst>
          </p:cNvPr>
          <p:cNvPicPr>
            <a:picLocks noChangeAspect="1"/>
          </p:cNvPicPr>
          <p:nvPr/>
        </p:nvPicPr>
        <p:blipFill>
          <a:blip r:embed="rId4"/>
          <a:stretch>
            <a:fillRect/>
          </a:stretch>
        </p:blipFill>
        <p:spPr>
          <a:xfrm>
            <a:off x="9414955" y="2742260"/>
            <a:ext cx="2118894" cy="1311497"/>
          </a:xfrm>
          <a:prstGeom prst="rect">
            <a:avLst/>
          </a:prstGeom>
        </p:spPr>
      </p:pic>
      <p:cxnSp>
        <p:nvCxnSpPr>
          <p:cNvPr id="6" name="직선 연결선 18">
            <a:extLst>
              <a:ext uri="{FF2B5EF4-FFF2-40B4-BE49-F238E27FC236}">
                <a16:creationId xmlns:a16="http://schemas.microsoft.com/office/drawing/2014/main" id="{07153093-B0F8-0410-1A90-B5D02A628B6B}"/>
              </a:ext>
            </a:extLst>
          </p:cNvPr>
          <p:cNvCxnSpPr>
            <a:cxnSpLocks/>
          </p:cNvCxnSpPr>
          <p:nvPr/>
        </p:nvCxnSpPr>
        <p:spPr>
          <a:xfrm flipH="1">
            <a:off x="8531635" y="3381187"/>
            <a:ext cx="1075805" cy="239376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직사각형 23">
            <a:extLst>
              <a:ext uri="{FF2B5EF4-FFF2-40B4-BE49-F238E27FC236}">
                <a16:creationId xmlns:a16="http://schemas.microsoft.com/office/drawing/2014/main" id="{711A3FBE-B254-2441-AF88-C9959408C137}"/>
              </a:ext>
            </a:extLst>
          </p:cNvPr>
          <p:cNvSpPr/>
          <p:nvPr/>
        </p:nvSpPr>
        <p:spPr>
          <a:xfrm>
            <a:off x="9607440" y="3151409"/>
            <a:ext cx="481013" cy="22977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8" name="직선 연결선 13">
            <a:extLst>
              <a:ext uri="{FF2B5EF4-FFF2-40B4-BE49-F238E27FC236}">
                <a16:creationId xmlns:a16="http://schemas.microsoft.com/office/drawing/2014/main" id="{EC1E9AFB-F579-8B89-45D5-8B8504471FAE}"/>
              </a:ext>
            </a:extLst>
          </p:cNvPr>
          <p:cNvCxnSpPr>
            <a:cxnSpLocks/>
          </p:cNvCxnSpPr>
          <p:nvPr/>
        </p:nvCxnSpPr>
        <p:spPr>
          <a:xfrm flipH="1" flipV="1">
            <a:off x="8531635" y="1310865"/>
            <a:ext cx="1075805" cy="18405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직선 화살표 연결선 9">
            <a:extLst>
              <a:ext uri="{FF2B5EF4-FFF2-40B4-BE49-F238E27FC236}">
                <a16:creationId xmlns:a16="http://schemas.microsoft.com/office/drawing/2014/main" id="{C64C5F41-D156-2189-18AF-A85B272CAAFB}"/>
              </a:ext>
            </a:extLst>
          </p:cNvPr>
          <p:cNvCxnSpPr>
            <a:cxnSpLocks/>
          </p:cNvCxnSpPr>
          <p:nvPr/>
        </p:nvCxnSpPr>
        <p:spPr>
          <a:xfrm flipH="1" flipV="1">
            <a:off x="7819697" y="4136126"/>
            <a:ext cx="1787743" cy="69127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1CCF74C-5CFA-1A84-1698-D8BACF46B2BE}"/>
                  </a:ext>
                </a:extLst>
              </p:cNvPr>
              <p:cNvSpPr txBox="1"/>
              <p:nvPr/>
            </p:nvSpPr>
            <p:spPr>
              <a:xfrm>
                <a:off x="9330558" y="923684"/>
                <a:ext cx="2743200" cy="1015663"/>
              </a:xfrm>
              <a:prstGeom prst="rect">
                <a:avLst/>
              </a:prstGeom>
              <a:noFill/>
            </p:spPr>
            <p:txBody>
              <a:bodyPr wrap="square" rtlCol="0">
                <a:spAutoFit/>
              </a:bodyPr>
              <a:lstStyle/>
              <a:p>
                <a:r>
                  <a:rPr lang="en-US" altLang="ko-KR" sz="2000" b="0" dirty="0"/>
                  <a:t>Size: </a:t>
                </a:r>
                <a14:m>
                  <m:oMath xmlns:m="http://schemas.openxmlformats.org/officeDocument/2006/math">
                    <m:r>
                      <a:rPr lang="en-US" altLang="ko-KR" sz="2000" b="0" i="1" smtClean="0">
                        <a:latin typeface="Cambria Math" panose="02040503050406030204" pitchFamily="18" charset="0"/>
                      </a:rPr>
                      <m:t>45</m:t>
                    </m:r>
                    <m:r>
                      <a:rPr lang="ko-KR" altLang="en-US" sz="2000" i="1">
                        <a:latin typeface="Cambria Math" panose="02040503050406030204" pitchFamily="18" charset="0"/>
                      </a:rPr>
                      <m:t>𝜇</m:t>
                    </m:r>
                    <m:r>
                      <a:rPr lang="en-US" altLang="ko-KR" sz="2000" i="1">
                        <a:latin typeface="Cambria Math" panose="02040503050406030204" pitchFamily="18" charset="0"/>
                      </a:rPr>
                      <m:t>𝑚</m:t>
                    </m:r>
                    <m:r>
                      <a:rPr lang="en-US" altLang="ko-KR" sz="2000" b="0" i="1" smtClean="0">
                        <a:latin typeface="Cambria Math" panose="02040503050406030204" pitchFamily="18" charset="0"/>
                        <a:ea typeface="Cambria Math" panose="02040503050406030204" pitchFamily="18" charset="0"/>
                      </a:rPr>
                      <m:t>×25</m:t>
                    </m:r>
                    <m:r>
                      <a:rPr lang="ko-KR" altLang="en-US" sz="2000" i="1">
                        <a:latin typeface="Cambria Math" panose="02040503050406030204" pitchFamily="18" charset="0"/>
                      </a:rPr>
                      <m:t>𝜇</m:t>
                    </m:r>
                    <m:r>
                      <a:rPr lang="en-US" altLang="ko-KR" sz="2000" i="1">
                        <a:latin typeface="Cambria Math" panose="02040503050406030204" pitchFamily="18" charset="0"/>
                      </a:rPr>
                      <m:t>𝑚</m:t>
                    </m:r>
                  </m:oMath>
                </a14:m>
                <a:endParaRPr lang="en-US" altLang="ko-KR" sz="2000" dirty="0"/>
              </a:p>
              <a:p>
                <a:endParaRPr lang="en-US" altLang="ko-KR" sz="2000" dirty="0"/>
              </a:p>
              <a:p>
                <a:r>
                  <a:rPr lang="en-US" altLang="ko-KR" sz="2000" dirty="0"/>
                  <a:t>Capacitors: 35fF</a:t>
                </a:r>
              </a:p>
            </p:txBody>
          </p:sp>
        </mc:Choice>
        <mc:Fallback xmlns="">
          <p:sp>
            <p:nvSpPr>
              <p:cNvPr id="11" name="TextBox 10">
                <a:extLst>
                  <a:ext uri="{FF2B5EF4-FFF2-40B4-BE49-F238E27FC236}">
                    <a16:creationId xmlns:a16="http://schemas.microsoft.com/office/drawing/2014/main" id="{91CCF74C-5CFA-1A84-1698-D8BACF46B2BE}"/>
                  </a:ext>
                </a:extLst>
              </p:cNvPr>
              <p:cNvSpPr txBox="1">
                <a:spLocks noRot="1" noChangeAspect="1" noMove="1" noResize="1" noEditPoints="1" noAdjustHandles="1" noChangeArrowheads="1" noChangeShapeType="1" noTextEdit="1"/>
              </p:cNvSpPr>
              <p:nvPr/>
            </p:nvSpPr>
            <p:spPr>
              <a:xfrm>
                <a:off x="9330558" y="923684"/>
                <a:ext cx="2743200" cy="1015663"/>
              </a:xfrm>
              <a:prstGeom prst="rect">
                <a:avLst/>
              </a:prstGeom>
              <a:blipFill>
                <a:blip r:embed="rId5"/>
                <a:stretch>
                  <a:fillRect l="-2444" t="-3012" b="-10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A7402BB-5B85-4C0E-B302-639B90B356B4}"/>
                  </a:ext>
                </a:extLst>
              </p:cNvPr>
              <p:cNvSpPr txBox="1"/>
              <p:nvPr/>
            </p:nvSpPr>
            <p:spPr>
              <a:xfrm>
                <a:off x="9607440" y="4613486"/>
                <a:ext cx="2743200" cy="1015663"/>
              </a:xfrm>
              <a:prstGeom prst="rect">
                <a:avLst/>
              </a:prstGeom>
              <a:noFill/>
            </p:spPr>
            <p:txBody>
              <a:bodyPr wrap="square" rtlCol="0">
                <a:spAutoFit/>
              </a:bodyPr>
              <a:lstStyle/>
              <a:p>
                <a:r>
                  <a:rPr lang="en-US" altLang="ko-KR" sz="2000" b="0" dirty="0"/>
                  <a:t>Sampling Switch</a:t>
                </a:r>
              </a:p>
              <a:p>
                <a:r>
                  <a:rPr lang="en-US" altLang="ko-KR" sz="2000" b="0" dirty="0"/>
                  <a:t>2.5V NMOS</a:t>
                </a:r>
              </a:p>
              <a:p>
                <a:r>
                  <a:rPr lang="en-US" altLang="ko-KR" sz="2000" b="0" dirty="0"/>
                  <a:t>Size: </a:t>
                </a:r>
                <a14:m>
                  <m:oMath xmlns:m="http://schemas.openxmlformats.org/officeDocument/2006/math">
                    <m:r>
                      <a:rPr lang="en-US" altLang="ko-KR" sz="2000" b="0" i="1" smtClean="0">
                        <a:latin typeface="Cambria Math" panose="02040503050406030204" pitchFamily="18" charset="0"/>
                      </a:rPr>
                      <m:t>4</m:t>
                    </m:r>
                    <m:r>
                      <a:rPr lang="ko-KR" altLang="en-US" sz="2000" i="1">
                        <a:latin typeface="Cambria Math" panose="02040503050406030204" pitchFamily="18" charset="0"/>
                      </a:rPr>
                      <m:t>𝜇</m:t>
                    </m:r>
                    <m:r>
                      <a:rPr lang="en-US" altLang="ko-KR" sz="2000" i="1">
                        <a:latin typeface="Cambria Math" panose="02040503050406030204" pitchFamily="18" charset="0"/>
                      </a:rPr>
                      <m:t>𝑚</m:t>
                    </m:r>
                    <m:r>
                      <a:rPr lang="en-US" altLang="ko-KR" sz="2000" b="0" i="1" smtClean="0">
                        <a:latin typeface="Cambria Math" panose="02040503050406030204" pitchFamily="18" charset="0"/>
                        <a:ea typeface="Cambria Math" panose="02040503050406030204" pitchFamily="18" charset="0"/>
                      </a:rPr>
                      <m:t>×280</m:t>
                    </m:r>
                    <m:r>
                      <a:rPr lang="en-US" altLang="ko-KR" sz="2000" b="0" i="1" smtClean="0">
                        <a:latin typeface="Cambria Math" panose="02040503050406030204" pitchFamily="18" charset="0"/>
                        <a:ea typeface="Cambria Math" panose="02040503050406030204" pitchFamily="18" charset="0"/>
                      </a:rPr>
                      <m:t>𝑛𝑚</m:t>
                    </m:r>
                  </m:oMath>
                </a14:m>
                <a:endParaRPr lang="en-US" altLang="ko-KR" sz="2000" dirty="0"/>
              </a:p>
            </p:txBody>
          </p:sp>
        </mc:Choice>
        <mc:Fallback xmlns="">
          <p:sp>
            <p:nvSpPr>
              <p:cNvPr id="12" name="TextBox 11">
                <a:extLst>
                  <a:ext uri="{FF2B5EF4-FFF2-40B4-BE49-F238E27FC236}">
                    <a16:creationId xmlns:a16="http://schemas.microsoft.com/office/drawing/2014/main" id="{BA7402BB-5B85-4C0E-B302-639B90B356B4}"/>
                  </a:ext>
                </a:extLst>
              </p:cNvPr>
              <p:cNvSpPr txBox="1">
                <a:spLocks noRot="1" noChangeAspect="1" noMove="1" noResize="1" noEditPoints="1" noAdjustHandles="1" noChangeArrowheads="1" noChangeShapeType="1" noTextEdit="1"/>
              </p:cNvSpPr>
              <p:nvPr/>
            </p:nvSpPr>
            <p:spPr>
              <a:xfrm>
                <a:off x="9607440" y="4613486"/>
                <a:ext cx="2743200" cy="1015663"/>
              </a:xfrm>
              <a:prstGeom prst="rect">
                <a:avLst/>
              </a:prstGeom>
              <a:blipFill>
                <a:blip r:embed="rId6"/>
                <a:stretch>
                  <a:fillRect l="-2222" t="-3614" b="-1084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7BA62FF8-23F6-2BD4-6CE7-A50B85BCC809}"/>
              </a:ext>
            </a:extLst>
          </p:cNvPr>
          <p:cNvSpPr txBox="1"/>
          <p:nvPr/>
        </p:nvSpPr>
        <p:spPr>
          <a:xfrm>
            <a:off x="10702158" y="6428365"/>
            <a:ext cx="1427440" cy="369332"/>
          </a:xfrm>
          <a:prstGeom prst="rect">
            <a:avLst/>
          </a:prstGeom>
          <a:noFill/>
        </p:spPr>
        <p:txBody>
          <a:bodyPr wrap="square">
            <a:spAutoFit/>
          </a:bodyPr>
          <a:lstStyle/>
          <a:p>
            <a:r>
              <a:rPr lang="en-US" dirty="0"/>
              <a:t>Slide 7 of 22</a:t>
            </a:r>
          </a:p>
        </p:txBody>
      </p:sp>
      <p:sp>
        <p:nvSpPr>
          <p:cNvPr id="13" name="TextBox 12">
            <a:extLst>
              <a:ext uri="{FF2B5EF4-FFF2-40B4-BE49-F238E27FC236}">
                <a16:creationId xmlns:a16="http://schemas.microsoft.com/office/drawing/2014/main" id="{BCE28062-63BF-5638-B1AD-CAC405DFEEE8}"/>
              </a:ext>
            </a:extLst>
          </p:cNvPr>
          <p:cNvSpPr txBox="1"/>
          <p:nvPr/>
        </p:nvSpPr>
        <p:spPr>
          <a:xfrm>
            <a:off x="4232621" y="6148976"/>
            <a:ext cx="6388953" cy="584775"/>
          </a:xfrm>
          <a:prstGeom prst="rect">
            <a:avLst/>
          </a:prstGeom>
          <a:noFill/>
        </p:spPr>
        <p:txBody>
          <a:bodyPr wrap="square" rtlCol="0">
            <a:spAutoFit/>
          </a:bodyPr>
          <a:lstStyle/>
          <a:p>
            <a:r>
              <a:rPr lang="en-US" sz="1600" dirty="0"/>
              <a:t>Ref. [2] Jinseo Park,</a:t>
            </a:r>
            <a:r>
              <a:rPr lang="en-US" altLang="ko-KR" sz="1600" dirty="0">
                <a:solidFill>
                  <a:srgbClr val="222222"/>
                </a:solidFill>
                <a:latin typeface="Arial" panose="020B0604020202020204" pitchFamily="34" charset="0"/>
              </a:rPr>
              <a:t> Design of an 8 Channel 40 GS/sec 20 mW/Channel Waveform Sampling ASIC in 65 nm CMOS, </a:t>
            </a:r>
            <a:r>
              <a:rPr lang="en-US" altLang="ko-KR" sz="1600" i="1" dirty="0">
                <a:solidFill>
                  <a:srgbClr val="222222"/>
                </a:solidFill>
                <a:latin typeface="Arial" panose="020B0604020202020204" pitchFamily="34" charset="0"/>
              </a:rPr>
              <a:t>PM 2024</a:t>
            </a:r>
            <a:r>
              <a:rPr lang="en-US" sz="1600" dirty="0"/>
              <a:t> </a:t>
            </a:r>
          </a:p>
        </p:txBody>
      </p:sp>
    </p:spTree>
    <p:extLst>
      <p:ext uri="{BB962C8B-B14F-4D97-AF65-F5344CB8AC3E}">
        <p14:creationId xmlns:p14="http://schemas.microsoft.com/office/powerpoint/2010/main" val="345254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표 4">
            <a:extLst>
              <a:ext uri="{FF2B5EF4-FFF2-40B4-BE49-F238E27FC236}">
                <a16:creationId xmlns:a16="http://schemas.microsoft.com/office/drawing/2014/main" id="{240CB027-E6E5-5D7C-0791-128E7CE871B2}"/>
              </a:ext>
            </a:extLst>
          </p:cNvPr>
          <p:cNvGraphicFramePr>
            <a:graphicFrameLocks noGrp="1"/>
          </p:cNvGraphicFramePr>
          <p:nvPr>
            <p:ph idx="1"/>
            <p:extLst>
              <p:ext uri="{D42A27DB-BD31-4B8C-83A1-F6EECF244321}">
                <p14:modId xmlns:p14="http://schemas.microsoft.com/office/powerpoint/2010/main" val="3506876997"/>
              </p:ext>
            </p:extLst>
          </p:nvPr>
        </p:nvGraphicFramePr>
        <p:xfrm>
          <a:off x="339115" y="1358584"/>
          <a:ext cx="11511752" cy="3295960"/>
        </p:xfrm>
        <a:graphic>
          <a:graphicData uri="http://schemas.openxmlformats.org/drawingml/2006/table">
            <a:tbl>
              <a:tblPr firstRow="1" bandRow="1">
                <a:tableStyleId>{5C22544A-7EE6-4342-B048-85BDC9FD1C3A}</a:tableStyleId>
              </a:tblPr>
              <a:tblGrid>
                <a:gridCol w="1438969">
                  <a:extLst>
                    <a:ext uri="{9D8B030D-6E8A-4147-A177-3AD203B41FA5}">
                      <a16:colId xmlns:a16="http://schemas.microsoft.com/office/drawing/2014/main" val="4045540274"/>
                    </a:ext>
                  </a:extLst>
                </a:gridCol>
                <a:gridCol w="1438969">
                  <a:extLst>
                    <a:ext uri="{9D8B030D-6E8A-4147-A177-3AD203B41FA5}">
                      <a16:colId xmlns:a16="http://schemas.microsoft.com/office/drawing/2014/main" val="2249967656"/>
                    </a:ext>
                  </a:extLst>
                </a:gridCol>
                <a:gridCol w="1438969">
                  <a:extLst>
                    <a:ext uri="{9D8B030D-6E8A-4147-A177-3AD203B41FA5}">
                      <a16:colId xmlns:a16="http://schemas.microsoft.com/office/drawing/2014/main" val="760701032"/>
                    </a:ext>
                  </a:extLst>
                </a:gridCol>
                <a:gridCol w="1438969">
                  <a:extLst>
                    <a:ext uri="{9D8B030D-6E8A-4147-A177-3AD203B41FA5}">
                      <a16:colId xmlns:a16="http://schemas.microsoft.com/office/drawing/2014/main" val="2014979300"/>
                    </a:ext>
                  </a:extLst>
                </a:gridCol>
                <a:gridCol w="1438969">
                  <a:extLst>
                    <a:ext uri="{9D8B030D-6E8A-4147-A177-3AD203B41FA5}">
                      <a16:colId xmlns:a16="http://schemas.microsoft.com/office/drawing/2014/main" val="1480337695"/>
                    </a:ext>
                  </a:extLst>
                </a:gridCol>
                <a:gridCol w="1438969">
                  <a:extLst>
                    <a:ext uri="{9D8B030D-6E8A-4147-A177-3AD203B41FA5}">
                      <a16:colId xmlns:a16="http://schemas.microsoft.com/office/drawing/2014/main" val="2535365733"/>
                    </a:ext>
                  </a:extLst>
                </a:gridCol>
                <a:gridCol w="1438969">
                  <a:extLst>
                    <a:ext uri="{9D8B030D-6E8A-4147-A177-3AD203B41FA5}">
                      <a16:colId xmlns:a16="http://schemas.microsoft.com/office/drawing/2014/main" val="1983606613"/>
                    </a:ext>
                  </a:extLst>
                </a:gridCol>
                <a:gridCol w="1438969">
                  <a:extLst>
                    <a:ext uri="{9D8B030D-6E8A-4147-A177-3AD203B41FA5}">
                      <a16:colId xmlns:a16="http://schemas.microsoft.com/office/drawing/2014/main" val="2033666362"/>
                    </a:ext>
                  </a:extLst>
                </a:gridCol>
              </a:tblGrid>
              <a:tr h="659192">
                <a:tc>
                  <a:txBody>
                    <a:bodyPr/>
                    <a:lstStyle/>
                    <a:p>
                      <a:pPr algn="ctr" latinLnBrk="1"/>
                      <a:endParaRPr lang="ko-KR" altLang="en-US"/>
                    </a:p>
                  </a:txBody>
                  <a:tcPr anchor="ctr"/>
                </a:tc>
                <a:tc>
                  <a:txBody>
                    <a:bodyPr/>
                    <a:lstStyle/>
                    <a:p>
                      <a:pPr algn="ctr" latinLnBrk="1"/>
                      <a:r>
                        <a:rPr lang="en-US" altLang="ko-KR" dirty="0"/>
                        <a:t>CMOS</a:t>
                      </a:r>
                      <a:endParaRPr lang="ko-KR" altLang="en-US" dirty="0"/>
                    </a:p>
                  </a:txBody>
                  <a:tcPr anchor="ctr"/>
                </a:tc>
                <a:tc>
                  <a:txBody>
                    <a:bodyPr/>
                    <a:lstStyle/>
                    <a:p>
                      <a:pPr algn="ctr" latinLnBrk="1"/>
                      <a:r>
                        <a:rPr lang="en-US" altLang="ko-KR" dirty="0"/>
                        <a:t>CMOS-2.5 V</a:t>
                      </a:r>
                      <a:endParaRPr lang="ko-KR" altLang="en-US" dirty="0"/>
                    </a:p>
                  </a:txBody>
                  <a:tcPr anchor="ctr"/>
                </a:tc>
                <a:tc>
                  <a:txBody>
                    <a:bodyPr/>
                    <a:lstStyle/>
                    <a:p>
                      <a:pPr algn="ctr" latinLnBrk="1"/>
                      <a:r>
                        <a:rPr lang="en-US" altLang="ko-KR" dirty="0"/>
                        <a:t>CMOS-</a:t>
                      </a:r>
                      <a:r>
                        <a:rPr lang="en-US" altLang="ko-KR" dirty="0" err="1"/>
                        <a:t>lvt</a:t>
                      </a:r>
                      <a:endParaRPr lang="ko-KR" altLang="en-US" dirty="0"/>
                    </a:p>
                  </a:txBody>
                  <a:tcPr anchor="ctr"/>
                </a:tc>
                <a:tc>
                  <a:txBody>
                    <a:bodyPr/>
                    <a:lstStyle/>
                    <a:p>
                      <a:pPr algn="ctr" latinLnBrk="1"/>
                      <a:r>
                        <a:rPr lang="en-US" altLang="ko-KR" dirty="0"/>
                        <a:t>NMOS</a:t>
                      </a:r>
                      <a:endParaRPr lang="ko-KR" altLang="en-US" dirty="0"/>
                    </a:p>
                  </a:txBody>
                  <a:tcPr anchor="ctr"/>
                </a:tc>
                <a:tc>
                  <a:txBody>
                    <a:bodyPr/>
                    <a:lstStyle/>
                    <a:p>
                      <a:pPr algn="ctr" latinLnBrk="1"/>
                      <a:r>
                        <a:rPr lang="en-US" altLang="ko-KR" dirty="0"/>
                        <a:t>NMOS-2.5v</a:t>
                      </a:r>
                      <a:endParaRPr lang="ko-KR" altLang="en-US" dirty="0"/>
                    </a:p>
                  </a:txBody>
                  <a:tcPr anchor="ctr">
                    <a:solidFill>
                      <a:schemeClr val="accent2"/>
                    </a:solidFill>
                  </a:tcPr>
                </a:tc>
                <a:tc>
                  <a:txBody>
                    <a:bodyPr/>
                    <a:lstStyle/>
                    <a:p>
                      <a:pPr algn="ctr" latinLnBrk="1"/>
                      <a:r>
                        <a:rPr lang="en-US" altLang="ko-KR" dirty="0"/>
                        <a:t>NMOS-</a:t>
                      </a:r>
                      <a:r>
                        <a:rPr lang="en-US" altLang="ko-KR" dirty="0" err="1"/>
                        <a:t>lvt</a:t>
                      </a:r>
                      <a:endParaRPr lang="ko-KR" altLang="en-US" dirty="0"/>
                    </a:p>
                  </a:txBody>
                  <a:tcPr anchor="ctr"/>
                </a:tc>
                <a:tc>
                  <a:txBody>
                    <a:bodyPr/>
                    <a:lstStyle/>
                    <a:p>
                      <a:pPr algn="ctr" latinLnBrk="1"/>
                      <a:r>
                        <a:rPr lang="en-US" altLang="ko-KR" dirty="0"/>
                        <a:t>NMOS-</a:t>
                      </a:r>
                      <a:r>
                        <a:rPr lang="en-US" altLang="ko-KR" dirty="0" err="1"/>
                        <a:t>hvt</a:t>
                      </a:r>
                      <a:endParaRPr lang="ko-KR" altLang="en-US" dirty="0"/>
                    </a:p>
                  </a:txBody>
                  <a:tcPr anchor="ctr"/>
                </a:tc>
                <a:extLst>
                  <a:ext uri="{0D108BD9-81ED-4DB2-BD59-A6C34878D82A}">
                    <a16:rowId xmlns:a16="http://schemas.microsoft.com/office/drawing/2014/main" val="2940177194"/>
                  </a:ext>
                </a:extLst>
              </a:tr>
              <a:tr h="659192">
                <a:tc>
                  <a:txBody>
                    <a:bodyPr/>
                    <a:lstStyle/>
                    <a:p>
                      <a:pPr algn="ctr" latinLnBrk="1"/>
                      <a:r>
                        <a:rPr lang="en-US" altLang="ko-KR" b="1" dirty="0"/>
                        <a:t>V Range</a:t>
                      </a:r>
                      <a:endParaRPr lang="ko-KR" altLang="en-US" b="1" dirty="0"/>
                    </a:p>
                  </a:txBody>
                  <a:tcPr anchor="ctr"/>
                </a:tc>
                <a:tc>
                  <a:txBody>
                    <a:bodyPr/>
                    <a:lstStyle/>
                    <a:p>
                      <a:pPr algn="ctr" latinLnBrk="1"/>
                      <a:r>
                        <a:rPr lang="en-US" altLang="ko-KR" b="1" dirty="0"/>
                        <a:t>1.2 V</a:t>
                      </a:r>
                      <a:endParaRPr lang="ko-KR" altLang="en-US" b="1" dirty="0"/>
                    </a:p>
                  </a:txBody>
                  <a:tcPr anchor="ctr"/>
                </a:tc>
                <a:tc>
                  <a:txBody>
                    <a:bodyPr/>
                    <a:lstStyle/>
                    <a:p>
                      <a:pPr algn="ctr" latinLnBrk="1"/>
                      <a:r>
                        <a:rPr lang="en-US" altLang="ko-KR" b="1" dirty="0"/>
                        <a:t>2.5 V</a:t>
                      </a:r>
                      <a:endParaRPr lang="ko-KR" altLang="en-US" b="1" dirty="0"/>
                    </a:p>
                  </a:txBody>
                  <a:tcPr anchor="ctr"/>
                </a:tc>
                <a:tc>
                  <a:txBody>
                    <a:bodyPr/>
                    <a:lstStyle/>
                    <a:p>
                      <a:pPr algn="ctr" latinLnBrk="1"/>
                      <a:r>
                        <a:rPr lang="en-US" altLang="ko-KR" b="1" dirty="0"/>
                        <a:t>1.2 V</a:t>
                      </a:r>
                      <a:endParaRPr lang="ko-KR" altLang="en-US" b="1" dirty="0"/>
                    </a:p>
                  </a:txBody>
                  <a:tcPr anchor="ctr"/>
                </a:tc>
                <a:tc>
                  <a:txBody>
                    <a:bodyPr/>
                    <a:lstStyle/>
                    <a:p>
                      <a:pPr algn="ctr" latinLnBrk="1"/>
                      <a:r>
                        <a:rPr lang="en-US" altLang="ko-KR" b="1" dirty="0"/>
                        <a:t>&lt;1.2 V*</a:t>
                      </a:r>
                      <a:endParaRPr lang="ko-KR" altLang="en-US" b="1" dirty="0"/>
                    </a:p>
                  </a:txBody>
                  <a:tcPr anchor="ctr"/>
                </a:tc>
                <a:tc>
                  <a:txBody>
                    <a:bodyPr/>
                    <a:lstStyle/>
                    <a:p>
                      <a:pPr algn="ctr" latinLnBrk="1"/>
                      <a:r>
                        <a:rPr lang="en-US" altLang="ko-KR" b="1" dirty="0"/>
                        <a:t>&lt;2.5 V*</a:t>
                      </a:r>
                      <a:endParaRPr lang="ko-KR" altLang="en-US" b="1" dirty="0"/>
                    </a:p>
                  </a:txBody>
                  <a:tcPr anchor="ctr">
                    <a:solidFill>
                      <a:schemeClr val="accent2"/>
                    </a:solidFill>
                  </a:tcPr>
                </a:tc>
                <a:tc>
                  <a:txBody>
                    <a:bodyPr/>
                    <a:lstStyle/>
                    <a:p>
                      <a:pPr algn="ctr" latinLnBrk="1"/>
                      <a:r>
                        <a:rPr lang="en-US" altLang="ko-KR" b="1" dirty="0"/>
                        <a:t>&lt;1.2 V*</a:t>
                      </a:r>
                      <a:endParaRPr lang="ko-KR" altLang="en-US" b="1" dirty="0"/>
                    </a:p>
                  </a:txBody>
                  <a:tcPr anchor="ctr"/>
                </a:tc>
                <a:tc>
                  <a:txBody>
                    <a:bodyPr/>
                    <a:lstStyle/>
                    <a:p>
                      <a:pPr algn="ctr" latinLnBrk="1"/>
                      <a:r>
                        <a:rPr lang="en-US" altLang="ko-KR" b="1" dirty="0"/>
                        <a:t>&lt;1.2 V*</a:t>
                      </a:r>
                      <a:endParaRPr lang="ko-KR" altLang="en-US" b="1" dirty="0"/>
                    </a:p>
                  </a:txBody>
                  <a:tcPr anchor="ctr"/>
                </a:tc>
                <a:extLst>
                  <a:ext uri="{0D108BD9-81ED-4DB2-BD59-A6C34878D82A}">
                    <a16:rowId xmlns:a16="http://schemas.microsoft.com/office/drawing/2014/main" val="1773774083"/>
                  </a:ext>
                </a:extLst>
              </a:tr>
              <a:tr h="659192">
                <a:tc>
                  <a:txBody>
                    <a:bodyPr/>
                    <a:lstStyle/>
                    <a:p>
                      <a:pPr algn="ctr" latinLnBrk="1"/>
                      <a:r>
                        <a:rPr lang="en-US" altLang="ko-KR" b="1" dirty="0"/>
                        <a:t>Cutoff Freq**</a:t>
                      </a:r>
                      <a:endParaRPr lang="ko-KR" altLang="en-US" b="1" dirty="0"/>
                    </a:p>
                  </a:txBody>
                  <a:tcPr anchor="ctr"/>
                </a:tc>
                <a:tc>
                  <a:txBody>
                    <a:bodyPr/>
                    <a:lstStyle/>
                    <a:p>
                      <a:pPr algn="ctr" latinLnBrk="1"/>
                      <a:r>
                        <a:rPr lang="en-US" altLang="ko-KR" b="1" dirty="0"/>
                        <a:t>0.6 GHz</a:t>
                      </a:r>
                      <a:endParaRPr lang="ko-KR" altLang="en-US" b="1" dirty="0"/>
                    </a:p>
                  </a:txBody>
                  <a:tcPr anchor="ctr"/>
                </a:tc>
                <a:tc>
                  <a:txBody>
                    <a:bodyPr/>
                    <a:lstStyle/>
                    <a:p>
                      <a:pPr algn="ctr" latinLnBrk="1"/>
                      <a:r>
                        <a:rPr lang="en-US" altLang="ko-KR" b="1" dirty="0"/>
                        <a:t>3.4 GHz</a:t>
                      </a:r>
                      <a:endParaRPr lang="ko-KR" altLang="en-US" b="1" dirty="0"/>
                    </a:p>
                  </a:txBody>
                  <a:tcPr anchor="ctr"/>
                </a:tc>
                <a:tc>
                  <a:txBody>
                    <a:bodyPr/>
                    <a:lstStyle/>
                    <a:p>
                      <a:pPr algn="ctr" latinLnBrk="1"/>
                      <a:r>
                        <a:rPr lang="en-US" altLang="ko-KR" b="1" dirty="0"/>
                        <a:t>2.3 GHz</a:t>
                      </a:r>
                      <a:endParaRPr lang="ko-KR" altLang="en-US" b="1" dirty="0"/>
                    </a:p>
                  </a:txBody>
                  <a:tcPr anchor="ctr"/>
                </a:tc>
                <a:tc>
                  <a:txBody>
                    <a:bodyPr/>
                    <a:lstStyle/>
                    <a:p>
                      <a:pPr algn="ctr" latinLnBrk="1"/>
                      <a:r>
                        <a:rPr lang="en-US" altLang="ko-KR" b="1" dirty="0"/>
                        <a:t>1 GHz</a:t>
                      </a:r>
                      <a:endParaRPr lang="ko-KR" altLang="en-US" b="1" dirty="0"/>
                    </a:p>
                  </a:txBody>
                  <a:tcPr anchor="ctr"/>
                </a:tc>
                <a:tc>
                  <a:txBody>
                    <a:bodyPr/>
                    <a:lstStyle/>
                    <a:p>
                      <a:pPr algn="ctr" latinLnBrk="1"/>
                      <a:r>
                        <a:rPr lang="en-US" altLang="ko-KR" b="1" dirty="0"/>
                        <a:t>6 GHz</a:t>
                      </a:r>
                      <a:endParaRPr lang="ko-KR" altLang="en-US" b="1" dirty="0"/>
                    </a:p>
                  </a:txBody>
                  <a:tcPr anchor="ctr">
                    <a:solidFill>
                      <a:schemeClr val="accent2"/>
                    </a:solidFill>
                  </a:tcPr>
                </a:tc>
                <a:tc>
                  <a:txBody>
                    <a:bodyPr/>
                    <a:lstStyle/>
                    <a:p>
                      <a:pPr algn="ctr" latinLnBrk="1"/>
                      <a:r>
                        <a:rPr lang="en-US" altLang="ko-KR" b="1" dirty="0"/>
                        <a:t>3.4 GHz</a:t>
                      </a:r>
                      <a:endParaRPr lang="ko-KR" altLang="en-US" b="1" dirty="0"/>
                    </a:p>
                  </a:txBody>
                  <a:tcPr anchor="ctr"/>
                </a:tc>
                <a:tc>
                  <a:txBody>
                    <a:bodyPr/>
                    <a:lstStyle/>
                    <a:p>
                      <a:pPr algn="ctr" latinLnBrk="1"/>
                      <a:r>
                        <a:rPr lang="en-US" altLang="ko-KR" b="1" dirty="0"/>
                        <a:t>&lt;0.1 GHz</a:t>
                      </a:r>
                      <a:endParaRPr lang="ko-KR" altLang="en-US" b="1" dirty="0"/>
                    </a:p>
                  </a:txBody>
                  <a:tcPr anchor="ctr"/>
                </a:tc>
                <a:extLst>
                  <a:ext uri="{0D108BD9-81ED-4DB2-BD59-A6C34878D82A}">
                    <a16:rowId xmlns:a16="http://schemas.microsoft.com/office/drawing/2014/main" val="4261894707"/>
                  </a:ext>
                </a:extLst>
              </a:tr>
              <a:tr h="659192">
                <a:tc>
                  <a:txBody>
                    <a:bodyPr/>
                    <a:lstStyle/>
                    <a:p>
                      <a:pPr algn="ctr" latinLnBrk="1"/>
                      <a:r>
                        <a:rPr lang="en-US" altLang="ko-KR" b="1" dirty="0"/>
                        <a:t>Length</a:t>
                      </a:r>
                      <a:endParaRPr lang="ko-KR" altLang="en-US" b="1" dirty="0"/>
                    </a:p>
                  </a:txBody>
                  <a:tcPr anchor="ctr"/>
                </a:tc>
                <a:tc>
                  <a:txBody>
                    <a:bodyPr/>
                    <a:lstStyle/>
                    <a:p>
                      <a:pPr algn="ctr" latinLnBrk="1"/>
                      <a:r>
                        <a:rPr lang="en-US" altLang="ko-KR" b="1" dirty="0"/>
                        <a:t>60 nm</a:t>
                      </a:r>
                      <a:endParaRPr lang="ko-KR" altLang="en-US" b="1" dirty="0"/>
                    </a:p>
                  </a:txBody>
                  <a:tcPr anchor="ctr"/>
                </a:tc>
                <a:tc>
                  <a:txBody>
                    <a:bodyPr/>
                    <a:lstStyle/>
                    <a:p>
                      <a:pPr algn="ctr" latinLnBrk="1"/>
                      <a:r>
                        <a:rPr lang="en-US" altLang="ko-KR" b="1" dirty="0"/>
                        <a:t>280 nm</a:t>
                      </a:r>
                      <a:endParaRPr lang="ko-KR" altLang="en-US" b="1" dirty="0"/>
                    </a:p>
                  </a:txBody>
                  <a:tcPr anchor="ctr"/>
                </a:tc>
                <a:tc>
                  <a:txBody>
                    <a:bodyPr/>
                    <a:lstStyle/>
                    <a:p>
                      <a:pPr algn="ctr" latinLnBrk="1"/>
                      <a:r>
                        <a:rPr lang="en-US" altLang="ko-KR" b="1" dirty="0"/>
                        <a:t>60 nm</a:t>
                      </a:r>
                      <a:endParaRPr lang="ko-KR" altLang="en-US" b="1" dirty="0"/>
                    </a:p>
                  </a:txBody>
                  <a:tcPr anchor="ctr"/>
                </a:tc>
                <a:tc>
                  <a:txBody>
                    <a:bodyPr/>
                    <a:lstStyle/>
                    <a:p>
                      <a:pPr algn="ctr" latinLnBrk="1"/>
                      <a:r>
                        <a:rPr lang="en-US" altLang="ko-KR" b="1" dirty="0"/>
                        <a:t>60 nm</a:t>
                      </a:r>
                      <a:endParaRPr lang="ko-KR" altLang="en-US" b="1" dirty="0"/>
                    </a:p>
                  </a:txBody>
                  <a:tcPr anchor="ctr"/>
                </a:tc>
                <a:tc>
                  <a:txBody>
                    <a:bodyPr/>
                    <a:lstStyle/>
                    <a:p>
                      <a:pPr algn="ctr" latinLnBrk="1"/>
                      <a:r>
                        <a:rPr lang="en-US" altLang="ko-KR" b="1" dirty="0"/>
                        <a:t>280 nm</a:t>
                      </a:r>
                      <a:endParaRPr lang="ko-KR" altLang="en-US" b="1" dirty="0"/>
                    </a:p>
                  </a:txBody>
                  <a:tcPr anchor="ctr">
                    <a:solidFill>
                      <a:schemeClr val="accent2"/>
                    </a:solidFill>
                  </a:tcPr>
                </a:tc>
                <a:tc>
                  <a:txBody>
                    <a:bodyPr/>
                    <a:lstStyle/>
                    <a:p>
                      <a:pPr algn="ctr" latinLnBrk="1"/>
                      <a:r>
                        <a:rPr lang="en-US" altLang="ko-KR" b="1" dirty="0"/>
                        <a:t>60 nm</a:t>
                      </a:r>
                      <a:endParaRPr lang="ko-KR" altLang="en-US" b="1" dirty="0"/>
                    </a:p>
                  </a:txBody>
                  <a:tcPr anchor="ctr"/>
                </a:tc>
                <a:tc>
                  <a:txBody>
                    <a:bodyPr/>
                    <a:lstStyle/>
                    <a:p>
                      <a:pPr algn="ctr" latinLnBrk="1"/>
                      <a:r>
                        <a:rPr lang="en-US" altLang="ko-KR" b="1" dirty="0"/>
                        <a:t>60 nm</a:t>
                      </a:r>
                      <a:endParaRPr lang="ko-KR" altLang="en-US" b="1" dirty="0"/>
                    </a:p>
                  </a:txBody>
                  <a:tcPr anchor="ctr"/>
                </a:tc>
                <a:extLst>
                  <a:ext uri="{0D108BD9-81ED-4DB2-BD59-A6C34878D82A}">
                    <a16:rowId xmlns:a16="http://schemas.microsoft.com/office/drawing/2014/main" val="1735070746"/>
                  </a:ext>
                </a:extLst>
              </a:tr>
              <a:tr h="659192">
                <a:tc>
                  <a:txBody>
                    <a:bodyPr/>
                    <a:lstStyle/>
                    <a:p>
                      <a:pPr algn="ctr" latinLnBrk="1"/>
                      <a:r>
                        <a:rPr lang="en-US" altLang="ko-KR" b="1" dirty="0"/>
                        <a:t>Hold Time****</a:t>
                      </a:r>
                      <a:endParaRPr lang="ko-KR" altLang="en-US" b="1" dirty="0"/>
                    </a:p>
                  </a:txBody>
                  <a:tcPr anchor="ctr"/>
                </a:tc>
                <a:tc>
                  <a:txBody>
                    <a:bodyPr/>
                    <a:lstStyle/>
                    <a:p>
                      <a:pPr algn="ctr" latinLnBrk="1"/>
                      <a:r>
                        <a:rPr lang="en-US" altLang="ko-KR" b="1" dirty="0"/>
                        <a:t>68 ns</a:t>
                      </a:r>
                      <a:endParaRPr lang="ko-KR" altLang="en-US" b="1" dirty="0"/>
                    </a:p>
                  </a:txBody>
                  <a:tcPr anchor="ctr"/>
                </a:tc>
                <a:tc>
                  <a:txBody>
                    <a:bodyPr/>
                    <a:lstStyle/>
                    <a:p>
                      <a:pPr algn="ctr" latinLnBrk="1"/>
                      <a:r>
                        <a:rPr lang="en-US" altLang="ko-KR" b="1" dirty="0"/>
                        <a:t>&gt;10 </a:t>
                      </a:r>
                      <a:r>
                        <a:rPr lang="el-GR" sz="1800" b="0" i="0" kern="1200" dirty="0">
                          <a:solidFill>
                            <a:schemeClr val="dk1"/>
                          </a:solidFill>
                          <a:effectLst/>
                          <a:latin typeface="+mn-lt"/>
                          <a:ea typeface="+mn-ea"/>
                          <a:cs typeface="+mn-cs"/>
                        </a:rPr>
                        <a:t> </a:t>
                      </a:r>
                      <a:r>
                        <a:rPr lang="el-GR" sz="1800" b="1" i="0" kern="1200" dirty="0">
                          <a:solidFill>
                            <a:schemeClr val="dk1"/>
                          </a:solidFill>
                          <a:effectLst/>
                          <a:latin typeface="+mn-lt"/>
                          <a:ea typeface="+mn-ea"/>
                          <a:cs typeface="+mn-cs"/>
                        </a:rPr>
                        <a:t>μ</a:t>
                      </a:r>
                      <a:r>
                        <a:rPr lang="en-US" altLang="ko-KR" b="1" dirty="0"/>
                        <a:t>s</a:t>
                      </a:r>
                      <a:endParaRPr lang="ko-KR" altLang="en-US" b="1" dirty="0"/>
                    </a:p>
                  </a:txBody>
                  <a:tcPr anchor="ctr"/>
                </a:tc>
                <a:tc>
                  <a:txBody>
                    <a:bodyPr/>
                    <a:lstStyle/>
                    <a:p>
                      <a:pPr algn="ctr" latinLnBrk="1"/>
                      <a:r>
                        <a:rPr lang="en-US" altLang="ko-KR" b="1" dirty="0"/>
                        <a:t>1.7 ns</a:t>
                      </a:r>
                      <a:endParaRPr lang="ko-KR" altLang="en-US" b="1" dirty="0"/>
                    </a:p>
                  </a:txBody>
                  <a:tcPr anchor="ctr"/>
                </a:tc>
                <a:tc>
                  <a:txBody>
                    <a:bodyPr/>
                    <a:lstStyle/>
                    <a:p>
                      <a:pPr algn="ctr" latinLnBrk="1"/>
                      <a:r>
                        <a:rPr lang="en-US" altLang="ko-KR" b="1" dirty="0"/>
                        <a:t>71 ns</a:t>
                      </a:r>
                      <a:endParaRPr lang="ko-KR" altLang="en-US" b="1" dirty="0"/>
                    </a:p>
                  </a:txBody>
                  <a:tcPr anchor="ctr"/>
                </a:tc>
                <a:tc>
                  <a:txBody>
                    <a:bodyPr/>
                    <a:lstStyle/>
                    <a:p>
                      <a:pPr algn="ctr" latinLnBrk="1"/>
                      <a:r>
                        <a:rPr lang="en-US" altLang="ko-KR" b="1" dirty="0"/>
                        <a:t>&gt;20 </a:t>
                      </a:r>
                      <a:r>
                        <a:rPr lang="el-GR" sz="1800" b="1" i="0" kern="1200" dirty="0">
                          <a:solidFill>
                            <a:schemeClr val="dk1"/>
                          </a:solidFill>
                          <a:effectLst/>
                          <a:latin typeface="+mn-lt"/>
                          <a:ea typeface="+mn-ea"/>
                          <a:cs typeface="+mn-cs"/>
                        </a:rPr>
                        <a:t>μ</a:t>
                      </a:r>
                      <a:r>
                        <a:rPr lang="en-US" altLang="ko-KR" b="1" dirty="0"/>
                        <a:t>s</a:t>
                      </a:r>
                      <a:endParaRPr lang="ko-KR" altLang="en-US" b="1" dirty="0"/>
                    </a:p>
                  </a:txBody>
                  <a:tcPr anchor="ctr">
                    <a:solidFill>
                      <a:schemeClr val="accent2"/>
                    </a:solidFill>
                  </a:tcPr>
                </a:tc>
                <a:tc>
                  <a:txBody>
                    <a:bodyPr/>
                    <a:lstStyle/>
                    <a:p>
                      <a:pPr algn="ctr" latinLnBrk="1"/>
                      <a:r>
                        <a:rPr lang="en-US" altLang="ko-KR" b="1" dirty="0"/>
                        <a:t>2.6 ns</a:t>
                      </a:r>
                      <a:endParaRPr lang="ko-KR" altLang="en-US" b="1" dirty="0"/>
                    </a:p>
                  </a:txBody>
                  <a:tcPr anchor="ctr"/>
                </a:tc>
                <a:tc>
                  <a:txBody>
                    <a:bodyPr/>
                    <a:lstStyle/>
                    <a:p>
                      <a:pPr algn="ctr" latinLnBrk="1"/>
                      <a:r>
                        <a:rPr lang="en-US" altLang="ko-KR" b="1" dirty="0"/>
                        <a:t>2 µs</a:t>
                      </a:r>
                      <a:endParaRPr lang="ko-KR" altLang="en-US" b="1" dirty="0"/>
                    </a:p>
                  </a:txBody>
                  <a:tcPr anchor="ctr"/>
                </a:tc>
                <a:extLst>
                  <a:ext uri="{0D108BD9-81ED-4DB2-BD59-A6C34878D82A}">
                    <a16:rowId xmlns:a16="http://schemas.microsoft.com/office/drawing/2014/main" val="2308794634"/>
                  </a:ext>
                </a:extLst>
              </a:tr>
            </a:tbl>
          </a:graphicData>
        </a:graphic>
      </p:graphicFrame>
      <p:sp>
        <p:nvSpPr>
          <p:cNvPr id="6" name="Title 1">
            <a:extLst>
              <a:ext uri="{FF2B5EF4-FFF2-40B4-BE49-F238E27FC236}">
                <a16:creationId xmlns:a16="http://schemas.microsoft.com/office/drawing/2014/main" id="{6B22B4DF-9A84-DEB8-CE57-A2299987032B}"/>
              </a:ext>
            </a:extLst>
          </p:cNvPr>
          <p:cNvSpPr>
            <a:spLocks noGrp="1"/>
          </p:cNvSpPr>
          <p:nvPr>
            <p:ph type="title"/>
          </p:nvPr>
        </p:nvSpPr>
        <p:spPr>
          <a:xfrm>
            <a:off x="627993" y="239001"/>
            <a:ext cx="10515600" cy="1325563"/>
          </a:xfrm>
        </p:spPr>
        <p:txBody>
          <a:bodyPr/>
          <a:lstStyle/>
          <a:p>
            <a:r>
              <a:rPr lang="en-US" b="1" dirty="0"/>
              <a:t> Sampling Switch – why NMOS-2.5v?</a:t>
            </a:r>
          </a:p>
        </p:txBody>
      </p:sp>
      <p:sp>
        <p:nvSpPr>
          <p:cNvPr id="7" name="TextBox 6">
            <a:extLst>
              <a:ext uri="{FF2B5EF4-FFF2-40B4-BE49-F238E27FC236}">
                <a16:creationId xmlns:a16="http://schemas.microsoft.com/office/drawing/2014/main" id="{47CD6D54-AB7F-B7F4-E28E-1A00390A33CF}"/>
              </a:ext>
            </a:extLst>
          </p:cNvPr>
          <p:cNvSpPr txBox="1"/>
          <p:nvPr/>
        </p:nvSpPr>
        <p:spPr>
          <a:xfrm>
            <a:off x="838200" y="5037410"/>
            <a:ext cx="8593183" cy="369332"/>
          </a:xfrm>
          <a:prstGeom prst="rect">
            <a:avLst/>
          </a:prstGeom>
          <a:noFill/>
        </p:spPr>
        <p:txBody>
          <a:bodyPr wrap="square" rtlCol="0">
            <a:spAutoFit/>
          </a:bodyPr>
          <a:lstStyle/>
          <a:p>
            <a:r>
              <a:rPr lang="en-US" altLang="ko-KR" dirty="0"/>
              <a:t>*Higher impedance as the signal voltage reaches </a:t>
            </a:r>
            <a:r>
              <a:rPr lang="en-US" altLang="ko-KR" dirty="0" err="1"/>
              <a:t>vdd</a:t>
            </a:r>
            <a:r>
              <a:rPr lang="en-US" altLang="ko-KR" dirty="0"/>
              <a:t>, noticeable at V&gt;0.6vdd </a:t>
            </a:r>
            <a:endParaRPr lang="ko-KR" altLang="en-US" dirty="0"/>
          </a:p>
        </p:txBody>
      </p:sp>
      <p:sp>
        <p:nvSpPr>
          <p:cNvPr id="8" name="TextBox 7">
            <a:extLst>
              <a:ext uri="{FF2B5EF4-FFF2-40B4-BE49-F238E27FC236}">
                <a16:creationId xmlns:a16="http://schemas.microsoft.com/office/drawing/2014/main" id="{E20C629B-D370-CB34-5952-563109119EE2}"/>
              </a:ext>
            </a:extLst>
          </p:cNvPr>
          <p:cNvSpPr txBox="1"/>
          <p:nvPr/>
        </p:nvSpPr>
        <p:spPr>
          <a:xfrm>
            <a:off x="838200" y="5499416"/>
            <a:ext cx="7031182" cy="646331"/>
          </a:xfrm>
          <a:prstGeom prst="rect">
            <a:avLst/>
          </a:prstGeom>
          <a:noFill/>
        </p:spPr>
        <p:txBody>
          <a:bodyPr wrap="square" rtlCol="0">
            <a:spAutoFit/>
          </a:bodyPr>
          <a:lstStyle/>
          <a:p>
            <a:r>
              <a:rPr lang="en-US" altLang="ko-KR" dirty="0"/>
              <a:t>**(Capacitor V Amplitude / Signal V Amplitude) reaches 0.7. ss corner, 0.1 V amplitude , DC bias = 0.5vdd</a:t>
            </a:r>
            <a:endParaRPr lang="ko-KR" altLang="en-US" dirty="0"/>
          </a:p>
        </p:txBody>
      </p:sp>
      <p:sp>
        <p:nvSpPr>
          <p:cNvPr id="9" name="TextBox 8">
            <a:extLst>
              <a:ext uri="{FF2B5EF4-FFF2-40B4-BE49-F238E27FC236}">
                <a16:creationId xmlns:a16="http://schemas.microsoft.com/office/drawing/2014/main" id="{63DDAF7B-D847-EEFD-7099-CED41E84BAD6}"/>
              </a:ext>
            </a:extLst>
          </p:cNvPr>
          <p:cNvSpPr txBox="1"/>
          <p:nvPr/>
        </p:nvSpPr>
        <p:spPr>
          <a:xfrm>
            <a:off x="8858311" y="5037410"/>
            <a:ext cx="2844437" cy="646331"/>
          </a:xfrm>
          <a:prstGeom prst="rect">
            <a:avLst/>
          </a:prstGeom>
          <a:noFill/>
        </p:spPr>
        <p:txBody>
          <a:bodyPr wrap="square" rtlCol="0">
            <a:spAutoFit/>
          </a:bodyPr>
          <a:lstStyle/>
          <a:p>
            <a:r>
              <a:rPr lang="en-US" altLang="ko-KR" dirty="0"/>
              <a:t>****ff corner, 10% decay after sampling </a:t>
            </a:r>
            <a:r>
              <a:rPr lang="en-US" altLang="ko-KR" dirty="0" err="1"/>
              <a:t>vdd</a:t>
            </a:r>
            <a:r>
              <a:rPr lang="en-US" altLang="ko-KR" dirty="0"/>
              <a:t>.</a:t>
            </a:r>
            <a:endParaRPr lang="ko-KR" altLang="en-US" dirty="0"/>
          </a:p>
        </p:txBody>
      </p:sp>
      <p:sp>
        <p:nvSpPr>
          <p:cNvPr id="2" name="TextBox 1">
            <a:extLst>
              <a:ext uri="{FF2B5EF4-FFF2-40B4-BE49-F238E27FC236}">
                <a16:creationId xmlns:a16="http://schemas.microsoft.com/office/drawing/2014/main" id="{DE19FEE9-FAF7-D542-7DCE-207C2109644E}"/>
              </a:ext>
            </a:extLst>
          </p:cNvPr>
          <p:cNvSpPr txBox="1"/>
          <p:nvPr/>
        </p:nvSpPr>
        <p:spPr>
          <a:xfrm>
            <a:off x="4872146" y="6358920"/>
            <a:ext cx="5628207" cy="369332"/>
          </a:xfrm>
          <a:prstGeom prst="rect">
            <a:avLst/>
          </a:prstGeom>
          <a:noFill/>
        </p:spPr>
        <p:txBody>
          <a:bodyPr wrap="none" rtlCol="0">
            <a:spAutoFit/>
          </a:bodyPr>
          <a:lstStyle/>
          <a:p>
            <a:r>
              <a:rPr lang="en-US" dirty="0"/>
              <a:t>Ref. [3] Jinseo Park et al </a:t>
            </a:r>
            <a:r>
              <a:rPr lang="en-US" i="1" dirty="0"/>
              <a:t>PSEC5 Godparent Review </a:t>
            </a:r>
            <a:r>
              <a:rPr lang="en-US" dirty="0"/>
              <a:t> 2024</a:t>
            </a:r>
          </a:p>
        </p:txBody>
      </p:sp>
      <p:sp>
        <p:nvSpPr>
          <p:cNvPr id="4" name="TextBox 3">
            <a:extLst>
              <a:ext uri="{FF2B5EF4-FFF2-40B4-BE49-F238E27FC236}">
                <a16:creationId xmlns:a16="http://schemas.microsoft.com/office/drawing/2014/main" id="{59AF2BB1-6EAF-1033-E212-F15A8DEB878A}"/>
              </a:ext>
            </a:extLst>
          </p:cNvPr>
          <p:cNvSpPr txBox="1"/>
          <p:nvPr/>
        </p:nvSpPr>
        <p:spPr>
          <a:xfrm>
            <a:off x="10717480" y="6434333"/>
            <a:ext cx="1407045" cy="369332"/>
          </a:xfrm>
          <a:prstGeom prst="rect">
            <a:avLst/>
          </a:prstGeom>
          <a:noFill/>
        </p:spPr>
        <p:txBody>
          <a:bodyPr wrap="square">
            <a:spAutoFit/>
          </a:bodyPr>
          <a:lstStyle/>
          <a:p>
            <a:r>
              <a:rPr lang="en-US" dirty="0"/>
              <a:t>Slide 8 of 22</a:t>
            </a:r>
          </a:p>
        </p:txBody>
      </p:sp>
    </p:spTree>
    <p:extLst>
      <p:ext uri="{BB962C8B-B14F-4D97-AF65-F5344CB8AC3E}">
        <p14:creationId xmlns:p14="http://schemas.microsoft.com/office/powerpoint/2010/main" val="85910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9A04E-B647-F2AD-4D72-C150FC8F0874}"/>
              </a:ext>
            </a:extLst>
          </p:cNvPr>
          <p:cNvSpPr>
            <a:spLocks noGrp="1"/>
          </p:cNvSpPr>
          <p:nvPr>
            <p:ph type="title"/>
          </p:nvPr>
        </p:nvSpPr>
        <p:spPr>
          <a:xfrm>
            <a:off x="265298" y="188517"/>
            <a:ext cx="10515600" cy="1325563"/>
          </a:xfrm>
        </p:spPr>
        <p:txBody>
          <a:bodyPr>
            <a:normAutofit/>
          </a:bodyPr>
          <a:lstStyle/>
          <a:p>
            <a:r>
              <a:rPr lang="en-US" sz="3600" b="1" dirty="0"/>
              <a:t>Switching Drift – Justifying an NMOS sampling switch</a:t>
            </a:r>
          </a:p>
        </p:txBody>
      </p:sp>
      <p:sp>
        <p:nvSpPr>
          <p:cNvPr id="16" name="TextBox 15">
            <a:extLst>
              <a:ext uri="{FF2B5EF4-FFF2-40B4-BE49-F238E27FC236}">
                <a16:creationId xmlns:a16="http://schemas.microsoft.com/office/drawing/2014/main" id="{F27B69E8-0584-A7A3-4F68-8B59BB0395FF}"/>
              </a:ext>
            </a:extLst>
          </p:cNvPr>
          <p:cNvSpPr txBox="1"/>
          <p:nvPr/>
        </p:nvSpPr>
        <p:spPr>
          <a:xfrm>
            <a:off x="4998567" y="4748704"/>
            <a:ext cx="1808391" cy="369332"/>
          </a:xfrm>
          <a:prstGeom prst="rect">
            <a:avLst/>
          </a:prstGeom>
          <a:noFill/>
        </p:spPr>
        <p:txBody>
          <a:bodyPr wrap="square" rtlCol="0">
            <a:spAutoFit/>
          </a:bodyPr>
          <a:lstStyle/>
          <a:p>
            <a:r>
              <a:rPr lang="en-US" altLang="ko-KR" dirty="0">
                <a:solidFill>
                  <a:srgbClr val="FF0000"/>
                </a:solidFill>
              </a:rPr>
              <a:t>Resistive Drift</a:t>
            </a:r>
            <a:endParaRPr lang="ko-KR" altLang="en-US" dirty="0">
              <a:solidFill>
                <a:srgbClr val="FF0000"/>
              </a:solidFill>
            </a:endParaRPr>
          </a:p>
        </p:txBody>
      </p:sp>
      <p:sp>
        <p:nvSpPr>
          <p:cNvPr id="17" name="TextBox 16">
            <a:extLst>
              <a:ext uri="{FF2B5EF4-FFF2-40B4-BE49-F238E27FC236}">
                <a16:creationId xmlns:a16="http://schemas.microsoft.com/office/drawing/2014/main" id="{7D65AFF9-6990-9FF4-0954-F26B455CFE25}"/>
              </a:ext>
            </a:extLst>
          </p:cNvPr>
          <p:cNvSpPr txBox="1"/>
          <p:nvPr/>
        </p:nvSpPr>
        <p:spPr>
          <a:xfrm>
            <a:off x="5063898" y="5381059"/>
            <a:ext cx="2525486" cy="369332"/>
          </a:xfrm>
          <a:prstGeom prst="rect">
            <a:avLst/>
          </a:prstGeom>
          <a:noFill/>
        </p:spPr>
        <p:txBody>
          <a:bodyPr wrap="square" rtlCol="0">
            <a:spAutoFit/>
          </a:bodyPr>
          <a:lstStyle/>
          <a:p>
            <a:r>
              <a:rPr lang="en-US" altLang="ko-KR" b="1" dirty="0">
                <a:solidFill>
                  <a:srgbClr val="00B050"/>
                </a:solidFill>
              </a:rPr>
              <a:t>(Hold)</a:t>
            </a:r>
            <a:endParaRPr lang="ko-KR" altLang="en-US" b="1" dirty="0">
              <a:solidFill>
                <a:srgbClr val="00B050"/>
              </a:solidFill>
            </a:endParaRPr>
          </a:p>
        </p:txBody>
      </p:sp>
      <p:grpSp>
        <p:nvGrpSpPr>
          <p:cNvPr id="3" name="Group 2">
            <a:extLst>
              <a:ext uri="{FF2B5EF4-FFF2-40B4-BE49-F238E27FC236}">
                <a16:creationId xmlns:a16="http://schemas.microsoft.com/office/drawing/2014/main" id="{D6A7A5DB-2188-1695-5301-E0992F1F9F12}"/>
              </a:ext>
            </a:extLst>
          </p:cNvPr>
          <p:cNvGrpSpPr/>
          <p:nvPr/>
        </p:nvGrpSpPr>
        <p:grpSpPr>
          <a:xfrm>
            <a:off x="791302" y="1387068"/>
            <a:ext cx="4815570" cy="3849911"/>
            <a:chOff x="774662" y="1492026"/>
            <a:chExt cx="4815570" cy="3849911"/>
          </a:xfrm>
        </p:grpSpPr>
        <p:sp>
          <p:nvSpPr>
            <p:cNvPr id="5" name="TextBox 4">
              <a:extLst>
                <a:ext uri="{FF2B5EF4-FFF2-40B4-BE49-F238E27FC236}">
                  <a16:creationId xmlns:a16="http://schemas.microsoft.com/office/drawing/2014/main" id="{21DBE52E-03A9-20BD-D3E6-B66AB1FD7212}"/>
                </a:ext>
              </a:extLst>
            </p:cNvPr>
            <p:cNvSpPr txBox="1"/>
            <p:nvPr/>
          </p:nvSpPr>
          <p:spPr>
            <a:xfrm>
              <a:off x="868801" y="2828158"/>
              <a:ext cx="2525486" cy="369332"/>
            </a:xfrm>
            <a:prstGeom prst="rect">
              <a:avLst/>
            </a:prstGeom>
            <a:noFill/>
          </p:spPr>
          <p:txBody>
            <a:bodyPr wrap="square" rtlCol="0">
              <a:spAutoFit/>
            </a:bodyPr>
            <a:lstStyle/>
            <a:p>
              <a:r>
                <a:rPr lang="en-US" altLang="ko-KR" b="1" dirty="0">
                  <a:solidFill>
                    <a:srgbClr val="00B050"/>
                  </a:solidFill>
                </a:rPr>
                <a:t>Switch Gate V</a:t>
              </a:r>
              <a:endParaRPr lang="ko-KR" altLang="en-US" b="1" dirty="0">
                <a:solidFill>
                  <a:srgbClr val="00B050"/>
                </a:solidFill>
              </a:endParaRPr>
            </a:p>
          </p:txBody>
        </p:sp>
        <p:sp>
          <p:nvSpPr>
            <p:cNvPr id="6" name="TextBox 5">
              <a:extLst>
                <a:ext uri="{FF2B5EF4-FFF2-40B4-BE49-F238E27FC236}">
                  <a16:creationId xmlns:a16="http://schemas.microsoft.com/office/drawing/2014/main" id="{123CEF36-83CD-84CE-EC25-47A75BCFC86F}"/>
                </a:ext>
              </a:extLst>
            </p:cNvPr>
            <p:cNvSpPr txBox="1"/>
            <p:nvPr/>
          </p:nvSpPr>
          <p:spPr>
            <a:xfrm>
              <a:off x="2698816" y="1890091"/>
              <a:ext cx="2525486" cy="369332"/>
            </a:xfrm>
            <a:prstGeom prst="rect">
              <a:avLst/>
            </a:prstGeom>
            <a:noFill/>
          </p:spPr>
          <p:txBody>
            <a:bodyPr wrap="square" rtlCol="0">
              <a:spAutoFit/>
            </a:bodyPr>
            <a:lstStyle/>
            <a:p>
              <a:r>
                <a:rPr lang="en-US" altLang="ko-KR" b="1" dirty="0">
                  <a:solidFill>
                    <a:srgbClr val="00B050"/>
                  </a:solidFill>
                </a:rPr>
                <a:t>(Sample)</a:t>
              </a:r>
              <a:endParaRPr lang="ko-KR" altLang="en-US" b="1" dirty="0">
                <a:solidFill>
                  <a:srgbClr val="00B050"/>
                </a:solidFill>
              </a:endParaRPr>
            </a:p>
          </p:txBody>
        </p:sp>
        <p:cxnSp>
          <p:nvCxnSpPr>
            <p:cNvPr id="7" name="직선 화살표 연결선 17">
              <a:extLst>
                <a:ext uri="{FF2B5EF4-FFF2-40B4-BE49-F238E27FC236}">
                  <a16:creationId xmlns:a16="http://schemas.microsoft.com/office/drawing/2014/main" id="{CACA940E-7010-5303-6C7D-1D6FC68A021A}"/>
                </a:ext>
              </a:extLst>
            </p:cNvPr>
            <p:cNvCxnSpPr/>
            <p:nvPr/>
          </p:nvCxnSpPr>
          <p:spPr>
            <a:xfrm>
              <a:off x="4509144" y="2863045"/>
              <a:ext cx="353787" cy="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직선 연결선 21">
              <a:extLst>
                <a:ext uri="{FF2B5EF4-FFF2-40B4-BE49-F238E27FC236}">
                  <a16:creationId xmlns:a16="http://schemas.microsoft.com/office/drawing/2014/main" id="{E0423853-8984-6D51-9C36-AE794C049C4F}"/>
                </a:ext>
              </a:extLst>
            </p:cNvPr>
            <p:cNvCxnSpPr/>
            <p:nvPr/>
          </p:nvCxnSpPr>
          <p:spPr>
            <a:xfrm>
              <a:off x="4513223" y="1890091"/>
              <a:ext cx="0" cy="345184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직선 연결선 23">
              <a:extLst>
                <a:ext uri="{FF2B5EF4-FFF2-40B4-BE49-F238E27FC236}">
                  <a16:creationId xmlns:a16="http://schemas.microsoft.com/office/drawing/2014/main" id="{4BE05DD4-2048-1304-DAD9-AB7AEAF0A891}"/>
                </a:ext>
              </a:extLst>
            </p:cNvPr>
            <p:cNvCxnSpPr/>
            <p:nvPr/>
          </p:nvCxnSpPr>
          <p:spPr>
            <a:xfrm>
              <a:off x="4861566" y="1890091"/>
              <a:ext cx="0" cy="345184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직선 화살표 연결선 24">
              <a:extLst>
                <a:ext uri="{FF2B5EF4-FFF2-40B4-BE49-F238E27FC236}">
                  <a16:creationId xmlns:a16="http://schemas.microsoft.com/office/drawing/2014/main" id="{EE244C89-EC7E-167A-3F8C-51DDDE6CE8A5}"/>
                </a:ext>
              </a:extLst>
            </p:cNvPr>
            <p:cNvCxnSpPr>
              <a:cxnSpLocks/>
            </p:cNvCxnSpPr>
            <p:nvPr/>
          </p:nvCxnSpPr>
          <p:spPr>
            <a:xfrm flipV="1">
              <a:off x="4960900" y="4866408"/>
              <a:ext cx="0" cy="251628"/>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6A43813-8A2D-AE85-CF15-2E904BF2F515}"/>
                </a:ext>
              </a:extLst>
            </p:cNvPr>
            <p:cNvSpPr txBox="1"/>
            <p:nvPr/>
          </p:nvSpPr>
          <p:spPr>
            <a:xfrm>
              <a:off x="3781841" y="1492026"/>
              <a:ext cx="1808391" cy="369332"/>
            </a:xfrm>
            <a:prstGeom prst="rect">
              <a:avLst/>
            </a:prstGeom>
            <a:noFill/>
          </p:spPr>
          <p:txBody>
            <a:bodyPr wrap="square" rtlCol="0">
              <a:spAutoFit/>
            </a:bodyPr>
            <a:lstStyle/>
            <a:p>
              <a:r>
                <a:rPr lang="en-US" altLang="ko-KR" dirty="0">
                  <a:solidFill>
                    <a:schemeClr val="bg1"/>
                  </a:solidFill>
                </a:rPr>
                <a:t>Transition time</a:t>
              </a:r>
              <a:endParaRPr lang="ko-KR" altLang="en-US" dirty="0">
                <a:solidFill>
                  <a:schemeClr val="bg1"/>
                </a:solidFill>
              </a:endParaRPr>
            </a:p>
          </p:txBody>
        </p:sp>
        <p:sp>
          <p:nvSpPr>
            <p:cNvPr id="18" name="TextBox 17">
              <a:extLst>
                <a:ext uri="{FF2B5EF4-FFF2-40B4-BE49-F238E27FC236}">
                  <a16:creationId xmlns:a16="http://schemas.microsoft.com/office/drawing/2014/main" id="{487B34CD-DC99-03D5-E6D3-2B9D8580D4D1}"/>
                </a:ext>
              </a:extLst>
            </p:cNvPr>
            <p:cNvSpPr txBox="1"/>
            <p:nvPr/>
          </p:nvSpPr>
          <p:spPr>
            <a:xfrm>
              <a:off x="774662" y="4952976"/>
              <a:ext cx="2525486" cy="369332"/>
            </a:xfrm>
            <a:prstGeom prst="rect">
              <a:avLst/>
            </a:prstGeom>
            <a:noFill/>
          </p:spPr>
          <p:txBody>
            <a:bodyPr wrap="square" rtlCol="0">
              <a:spAutoFit/>
            </a:bodyPr>
            <a:lstStyle/>
            <a:p>
              <a:r>
                <a:rPr lang="en-US" altLang="ko-KR" b="1">
                  <a:solidFill>
                    <a:srgbClr val="FFFF00"/>
                  </a:solidFill>
                </a:rPr>
                <a:t>Signal</a:t>
              </a:r>
              <a:endParaRPr lang="ko-KR" altLang="en-US" b="1">
                <a:solidFill>
                  <a:srgbClr val="FFFF00"/>
                </a:solidFill>
              </a:endParaRPr>
            </a:p>
          </p:txBody>
        </p:sp>
      </p:grpSp>
      <p:sp>
        <p:nvSpPr>
          <p:cNvPr id="19" name="내용 개체 틀 2">
            <a:extLst>
              <a:ext uri="{FF2B5EF4-FFF2-40B4-BE49-F238E27FC236}">
                <a16:creationId xmlns:a16="http://schemas.microsoft.com/office/drawing/2014/main" id="{955E1BE0-C9AC-6E65-6CFF-690E4BEB2847}"/>
              </a:ext>
            </a:extLst>
          </p:cNvPr>
          <p:cNvSpPr>
            <a:spLocks noGrp="1"/>
          </p:cNvSpPr>
          <p:nvPr>
            <p:ph idx="1"/>
          </p:nvPr>
        </p:nvSpPr>
        <p:spPr>
          <a:xfrm>
            <a:off x="6721729" y="1387068"/>
            <a:ext cx="4867245" cy="4351338"/>
          </a:xfrm>
        </p:spPr>
        <p:txBody>
          <a:bodyPr>
            <a:normAutofit fontScale="92500"/>
          </a:bodyPr>
          <a:lstStyle/>
          <a:p>
            <a:pPr algn="just"/>
            <a:r>
              <a:rPr lang="en-US" altLang="ko-KR" sz="2400" dirty="0"/>
              <a:t>The value of a capacitor </a:t>
            </a:r>
            <a:r>
              <a:rPr lang="en-US" altLang="ko-KR" sz="2400" b="1" dirty="0"/>
              <a:t>drifts while it switches off</a:t>
            </a:r>
            <a:r>
              <a:rPr lang="en-US" altLang="ko-KR" sz="2400" dirty="0"/>
              <a:t> from the signal line.</a:t>
            </a:r>
          </a:p>
          <a:p>
            <a:pPr algn="just"/>
            <a:r>
              <a:rPr lang="en-US" altLang="ko-KR" sz="2400" dirty="0"/>
              <a:t>Drift consists of </a:t>
            </a:r>
            <a:r>
              <a:rPr lang="en-US" altLang="ko-KR" sz="2400" b="1" dirty="0"/>
              <a:t>switch gate charge injection</a:t>
            </a:r>
            <a:r>
              <a:rPr lang="en-US" altLang="ko-KR" sz="2400" dirty="0"/>
              <a:t>, which is a fixed value and is calibratable, and </a:t>
            </a:r>
            <a:r>
              <a:rPr lang="en-US" altLang="ko-KR" sz="2400" b="1" dirty="0"/>
              <a:t>resistive drift</a:t>
            </a:r>
            <a:r>
              <a:rPr lang="en-US" altLang="ko-KR" sz="2400" dirty="0"/>
              <a:t>, which is dependent on signal V.</a:t>
            </a:r>
          </a:p>
          <a:p>
            <a:pPr algn="just"/>
            <a:r>
              <a:rPr lang="en-US" altLang="ko-KR" sz="2400" dirty="0"/>
              <a:t>It is essential to keep the </a:t>
            </a:r>
          </a:p>
          <a:p>
            <a:pPr marL="0" indent="0" algn="just">
              <a:buNone/>
            </a:pPr>
            <a:r>
              <a:rPr lang="en-US" altLang="ko-KR" sz="2400" b="1" dirty="0"/>
              <a:t>[Sample </a:t>
            </a:r>
            <a:r>
              <a:rPr lang="en-US" altLang="ko-KR" sz="2400" b="1" dirty="0">
                <a:sym typeface="Wingdings" panose="05000000000000000000" pitchFamily="2" charset="2"/>
              </a:rPr>
              <a:t> Hold]</a:t>
            </a:r>
            <a:r>
              <a:rPr lang="en-US" altLang="ko-KR" sz="2400" dirty="0">
                <a:sym typeface="Wingdings" panose="05000000000000000000" pitchFamily="2" charset="2"/>
              </a:rPr>
              <a:t> transition</a:t>
            </a:r>
            <a:r>
              <a:rPr lang="en-US" altLang="ko-KR" sz="2400" dirty="0"/>
              <a:t> time low.</a:t>
            </a:r>
          </a:p>
          <a:p>
            <a:pPr marL="0" indent="0" algn="just">
              <a:buNone/>
            </a:pPr>
            <a:endParaRPr lang="en-US" altLang="ko-KR" sz="2400" b="1" dirty="0">
              <a:sym typeface="Wingdings" panose="05000000000000000000" pitchFamily="2" charset="2"/>
            </a:endParaRPr>
          </a:p>
          <a:p>
            <a:pPr marL="0" indent="0" algn="just">
              <a:buNone/>
            </a:pPr>
            <a:r>
              <a:rPr lang="en-US" altLang="ko-KR" sz="2400" b="1" dirty="0">
                <a:sym typeface="Wingdings" panose="05000000000000000000" pitchFamily="2" charset="2"/>
              </a:rPr>
              <a:t></a:t>
            </a:r>
            <a:r>
              <a:rPr lang="en-US" altLang="ko-KR" sz="2400" b="1" dirty="0"/>
              <a:t>NMOS instead of CMOS for the sampling switch!</a:t>
            </a:r>
          </a:p>
        </p:txBody>
      </p:sp>
      <p:sp>
        <p:nvSpPr>
          <p:cNvPr id="12" name="TextBox 11">
            <a:extLst>
              <a:ext uri="{FF2B5EF4-FFF2-40B4-BE49-F238E27FC236}">
                <a16:creationId xmlns:a16="http://schemas.microsoft.com/office/drawing/2014/main" id="{CE11A82B-2E25-BF3B-608F-E9F8985901C7}"/>
              </a:ext>
            </a:extLst>
          </p:cNvPr>
          <p:cNvSpPr txBox="1"/>
          <p:nvPr/>
        </p:nvSpPr>
        <p:spPr>
          <a:xfrm>
            <a:off x="10841225" y="6488668"/>
            <a:ext cx="1495497" cy="369332"/>
          </a:xfrm>
          <a:prstGeom prst="rect">
            <a:avLst/>
          </a:prstGeom>
          <a:noFill/>
        </p:spPr>
        <p:txBody>
          <a:bodyPr wrap="square">
            <a:spAutoFit/>
          </a:bodyPr>
          <a:lstStyle/>
          <a:p>
            <a:r>
              <a:rPr lang="en-US" dirty="0"/>
              <a:t>Slide 9 of 22</a:t>
            </a:r>
          </a:p>
        </p:txBody>
      </p:sp>
      <p:sp>
        <p:nvSpPr>
          <p:cNvPr id="13" name="TextBox 12">
            <a:extLst>
              <a:ext uri="{FF2B5EF4-FFF2-40B4-BE49-F238E27FC236}">
                <a16:creationId xmlns:a16="http://schemas.microsoft.com/office/drawing/2014/main" id="{5DF66DF0-1456-72D3-267E-1FFC0ECC3DC6}"/>
              </a:ext>
            </a:extLst>
          </p:cNvPr>
          <p:cNvSpPr txBox="1"/>
          <p:nvPr/>
        </p:nvSpPr>
        <p:spPr>
          <a:xfrm>
            <a:off x="3837844" y="6162537"/>
            <a:ext cx="6388953" cy="584775"/>
          </a:xfrm>
          <a:prstGeom prst="rect">
            <a:avLst/>
          </a:prstGeom>
          <a:noFill/>
        </p:spPr>
        <p:txBody>
          <a:bodyPr wrap="square" rtlCol="0">
            <a:spAutoFit/>
          </a:bodyPr>
          <a:lstStyle/>
          <a:p>
            <a:r>
              <a:rPr lang="en-US" sz="1600" dirty="0"/>
              <a:t>Ref. [2] Jinseo Park,</a:t>
            </a:r>
            <a:r>
              <a:rPr lang="en-US" altLang="ko-KR" sz="1600" dirty="0">
                <a:solidFill>
                  <a:srgbClr val="222222"/>
                </a:solidFill>
                <a:latin typeface="Arial" panose="020B0604020202020204" pitchFamily="34" charset="0"/>
              </a:rPr>
              <a:t> Design of an 8 Channel 40 GS/sec 20 mW/Channel Waveform Sampling ASIC in 65 nm CMOS, </a:t>
            </a:r>
            <a:r>
              <a:rPr lang="en-US" altLang="ko-KR" sz="1600" i="1" dirty="0">
                <a:solidFill>
                  <a:srgbClr val="222222"/>
                </a:solidFill>
                <a:latin typeface="Arial" panose="020B0604020202020204" pitchFamily="34" charset="0"/>
              </a:rPr>
              <a:t>PM 2024</a:t>
            </a:r>
            <a:r>
              <a:rPr lang="en-US" sz="1600" dirty="0"/>
              <a:t> </a:t>
            </a:r>
          </a:p>
        </p:txBody>
      </p:sp>
      <p:pic>
        <p:nvPicPr>
          <p:cNvPr id="14" name="Picture 13">
            <a:extLst>
              <a:ext uri="{FF2B5EF4-FFF2-40B4-BE49-F238E27FC236}">
                <a16:creationId xmlns:a16="http://schemas.microsoft.com/office/drawing/2014/main" id="{9066E104-8101-C77A-3D2E-38B85D531E99}"/>
              </a:ext>
            </a:extLst>
          </p:cNvPr>
          <p:cNvPicPr>
            <a:picLocks noChangeAspect="1"/>
          </p:cNvPicPr>
          <p:nvPr/>
        </p:nvPicPr>
        <p:blipFill>
          <a:blip r:embed="rId3"/>
          <a:stretch>
            <a:fillRect/>
          </a:stretch>
        </p:blipFill>
        <p:spPr>
          <a:xfrm>
            <a:off x="184855" y="1114426"/>
            <a:ext cx="6404773" cy="5023635"/>
          </a:xfrm>
          <a:prstGeom prst="rect">
            <a:avLst/>
          </a:prstGeom>
        </p:spPr>
      </p:pic>
    </p:spTree>
    <p:extLst>
      <p:ext uri="{BB962C8B-B14F-4D97-AF65-F5344CB8AC3E}">
        <p14:creationId xmlns:p14="http://schemas.microsoft.com/office/powerpoint/2010/main" val="40062549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3383</TotalTime>
  <Words>2617</Words>
  <Application>Microsoft Office PowerPoint</Application>
  <PresentationFormat>Widescreen</PresentationFormat>
  <Paragraphs>387</Paragraphs>
  <Slides>28</Slides>
  <Notes>26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Aptos</vt:lpstr>
      <vt:lpstr>Aptos Display</vt:lpstr>
      <vt:lpstr>Arial</vt:lpstr>
      <vt:lpstr>Cambria Math</vt:lpstr>
      <vt:lpstr>Times New Roman</vt:lpstr>
      <vt:lpstr>Wingdings</vt:lpstr>
      <vt:lpstr>Office Theme</vt:lpstr>
      <vt:lpstr>1_Office Theme</vt:lpstr>
      <vt:lpstr>Design of an 8 Channel 40 GS/sec 20 mW/Channel Waveform Sampling ASIC in 65 nm CMOS</vt:lpstr>
      <vt:lpstr>PowerPoint Presentation</vt:lpstr>
      <vt:lpstr>Primary goal – picosecond timing resolution</vt:lpstr>
      <vt:lpstr>PSEC5 Block Diagram and Specs</vt:lpstr>
      <vt:lpstr>Architecture: Fast and Slow SCAs</vt:lpstr>
      <vt:lpstr>PowerPoint Presentation</vt:lpstr>
      <vt:lpstr>Single Column Layout</vt:lpstr>
      <vt:lpstr> Sampling Switch – why NMOS-2.5v?</vt:lpstr>
      <vt:lpstr>Switching Drift – Justifying an NMOS sampling switch</vt:lpstr>
      <vt:lpstr>Minimizing Sampling Switch Resistance </vt:lpstr>
      <vt:lpstr>Discriminator – Triggering for the Fast SCA Banks</vt:lpstr>
      <vt:lpstr>Main Signal Path Bandwidth</vt:lpstr>
      <vt:lpstr>Signal Path performance</vt:lpstr>
      <vt:lpstr>Reducing Clock Power: 40GS/s without 10GHz clk</vt:lpstr>
      <vt:lpstr>Digital Block</vt:lpstr>
      <vt:lpstr>SPI Register Table</vt:lpstr>
      <vt:lpstr>Schedule – boards are being fabricated </vt:lpstr>
      <vt:lpstr>PowerPoint Presentation</vt:lpstr>
      <vt:lpstr>Objectives and Compromises</vt:lpstr>
      <vt:lpstr>Compromise 1: “PLL” on board</vt:lpstr>
      <vt:lpstr>Compromise 2: Off-chip ADC - AD9228</vt:lpstr>
      <vt:lpstr>Summary </vt:lpstr>
      <vt:lpstr>Supplementary Slides</vt:lpstr>
      <vt:lpstr>How do we achieve picosecond resolution with ~25ps sampling bins </vt:lpstr>
      <vt:lpstr>Sampling Time Uncertainty</vt:lpstr>
      <vt:lpstr>PowerPoint Presentation</vt:lpstr>
      <vt:lpstr>PowerPoint Presentation</vt:lpstr>
      <vt:lpstr>Post-Implementation Timing Verification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Richmond Yeung</dc:creator>
  <cp:lastModifiedBy>Richmond Yeung</cp:lastModifiedBy>
  <cp:revision>2</cp:revision>
  <dcterms:created xsi:type="dcterms:W3CDTF">2024-11-17T05:19:00Z</dcterms:created>
  <dcterms:modified xsi:type="dcterms:W3CDTF">2025-05-20T07:27:10Z</dcterms:modified>
</cp:coreProperties>
</file>