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D_8B114828.xml" ContentType="application/vnd.ms-powerpoint.comments+xml"/>
  <Override PartName="/ppt/notesSlides/notesSlide11.xml" ContentType="application/vnd.openxmlformats-officedocument.presentationml.notesSlide+xml"/>
  <Override PartName="/ppt/comments/modernComment_126_2B0B0049.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74" r:id="rId3"/>
    <p:sldId id="269" r:id="rId4"/>
    <p:sldId id="263" r:id="rId5"/>
    <p:sldId id="264" r:id="rId6"/>
    <p:sldId id="279" r:id="rId7"/>
    <p:sldId id="300" r:id="rId8"/>
    <p:sldId id="296" r:id="rId9"/>
    <p:sldId id="299" r:id="rId10"/>
    <p:sldId id="285" r:id="rId11"/>
    <p:sldId id="294" r:id="rId12"/>
    <p:sldId id="297" r:id="rId13"/>
    <p:sldId id="284" r:id="rId14"/>
    <p:sldId id="271" r:id="rId15"/>
    <p:sldId id="298" r:id="rId16"/>
    <p:sldId id="293" r:id="rId17"/>
    <p:sldId id="270" r:id="rId18"/>
    <p:sldId id="272" r:id="rId19"/>
    <p:sldId id="278" r:id="rId20"/>
    <p:sldId id="259"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6155A4-7008-FEA5-DFA3-EB54BD60A39C}" name="park jinseo" initials="pj" userId="46f600425a8af47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DEB97-E130-FC45-B352-B531E1D96A4F}" v="1708" dt="2023-05-30T07:11:54.386"/>
    <p1510:client id="{E4CECC74-E84E-4CDF-A45E-134A73F5BDB9}" v="290" dt="2023-05-27T02:23:21.148"/>
  </p1510:revLst>
</p1510:revInfo>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 jinseo" userId="46f600425a8af471" providerId="LiveId" clId="{E4CECC74-E84E-4CDF-A45E-134A73F5BDB9}"/>
    <pc:docChg chg="undo redo custSel addSld delSld modSld sldOrd modMainMaster">
      <pc:chgData name="park jinseo" userId="46f600425a8af471" providerId="LiveId" clId="{E4CECC74-E84E-4CDF-A45E-134A73F5BDB9}" dt="2023-05-27T02:23:38.048" v="6166" actId="1076"/>
      <pc:docMkLst>
        <pc:docMk/>
      </pc:docMkLst>
      <pc:sldChg chg="addSp delSp modSp mod setBg modNotesTx">
        <pc:chgData name="park jinseo" userId="46f600425a8af471" providerId="LiveId" clId="{E4CECC74-E84E-4CDF-A45E-134A73F5BDB9}" dt="2023-05-27T00:32:48.624" v="4648" actId="20577"/>
        <pc:sldMkLst>
          <pc:docMk/>
          <pc:sldMk cId="136628466" sldId="256"/>
        </pc:sldMkLst>
        <pc:spChg chg="del">
          <ac:chgData name="park jinseo" userId="46f600425a8af471" providerId="LiveId" clId="{E4CECC74-E84E-4CDF-A45E-134A73F5BDB9}" dt="2023-05-26T17:15:56.428" v="2768" actId="478"/>
          <ac:spMkLst>
            <pc:docMk/>
            <pc:sldMk cId="136628466" sldId="256"/>
            <ac:spMk id="2" creationId="{18FE1BE1-704E-7BF7-FA6F-E1121E519BA6}"/>
          </ac:spMkLst>
        </pc:spChg>
        <pc:spChg chg="add del mod">
          <ac:chgData name="park jinseo" userId="46f600425a8af471" providerId="LiveId" clId="{E4CECC74-E84E-4CDF-A45E-134A73F5BDB9}" dt="2023-05-26T17:16:01.442" v="2771" actId="478"/>
          <ac:spMkLst>
            <pc:docMk/>
            <pc:sldMk cId="136628466" sldId="256"/>
            <ac:spMk id="6" creationId="{71AE78E6-C3C3-09FA-FED4-BA9BEA7B121E}"/>
          </ac:spMkLst>
        </pc:spChg>
        <pc:spChg chg="add del mod">
          <ac:chgData name="park jinseo" userId="46f600425a8af471" providerId="LiveId" clId="{E4CECC74-E84E-4CDF-A45E-134A73F5BDB9}" dt="2023-05-26T17:16:00.420" v="2770"/>
          <ac:spMkLst>
            <pc:docMk/>
            <pc:sldMk cId="136628466" sldId="256"/>
            <ac:spMk id="7" creationId="{A45223DA-1BFB-4E9A-7588-B02F7866B4AA}"/>
          </ac:spMkLst>
        </pc:spChg>
        <pc:spChg chg="add mod">
          <ac:chgData name="park jinseo" userId="46f600425a8af471" providerId="LiveId" clId="{E4CECC74-E84E-4CDF-A45E-134A73F5BDB9}" dt="2023-05-26T17:16:07.641" v="2774" actId="1076"/>
          <ac:spMkLst>
            <pc:docMk/>
            <pc:sldMk cId="136628466" sldId="256"/>
            <ac:spMk id="8" creationId="{61737463-097D-DA3E-B33A-EE8C23491E23}"/>
          </ac:spMkLst>
        </pc:spChg>
        <pc:picChg chg="add mod">
          <ac:chgData name="park jinseo" userId="46f600425a8af471" providerId="LiveId" clId="{E4CECC74-E84E-4CDF-A45E-134A73F5BDB9}" dt="2023-05-27T00:31:51.652" v="4514"/>
          <ac:picMkLst>
            <pc:docMk/>
            <pc:sldMk cId="136628466" sldId="256"/>
            <ac:picMk id="11" creationId="{A0765993-71D8-EF2D-FE2C-B278DD28A85A}"/>
          </ac:picMkLst>
        </pc:picChg>
      </pc:sldChg>
      <pc:sldChg chg="modSp">
        <pc:chgData name="park jinseo" userId="46f600425a8af471" providerId="LiveId" clId="{E4CECC74-E84E-4CDF-A45E-134A73F5BDB9}" dt="2023-05-26T13:34:32.326" v="2073"/>
        <pc:sldMkLst>
          <pc:docMk/>
          <pc:sldMk cId="4015357828" sldId="259"/>
        </pc:sldMkLst>
        <pc:spChg chg="mod">
          <ac:chgData name="park jinseo" userId="46f600425a8af471" providerId="LiveId" clId="{E4CECC74-E84E-4CDF-A45E-134A73F5BDB9}" dt="2023-05-26T13:34:32.326" v="2073"/>
          <ac:spMkLst>
            <pc:docMk/>
            <pc:sldMk cId="4015357828" sldId="259"/>
            <ac:spMk id="2" creationId="{2998093E-8722-2275-7545-7F855C9E0D80}"/>
          </ac:spMkLst>
        </pc:spChg>
        <pc:spChg chg="mod">
          <ac:chgData name="park jinseo" userId="46f600425a8af471" providerId="LiveId" clId="{E4CECC74-E84E-4CDF-A45E-134A73F5BDB9}" dt="2023-05-26T13:34:32.326" v="2073"/>
          <ac:spMkLst>
            <pc:docMk/>
            <pc:sldMk cId="4015357828" sldId="259"/>
            <ac:spMk id="3" creationId="{95723363-3AEB-974B-1657-FBCC2A2B5880}"/>
          </ac:spMkLst>
        </pc:spChg>
        <pc:spChg chg="mod">
          <ac:chgData name="park jinseo" userId="46f600425a8af471" providerId="LiveId" clId="{E4CECC74-E84E-4CDF-A45E-134A73F5BDB9}" dt="2023-05-26T13:34:32.326" v="2073"/>
          <ac:spMkLst>
            <pc:docMk/>
            <pc:sldMk cId="4015357828" sldId="259"/>
            <ac:spMk id="4" creationId="{4007A2DB-E5B1-E164-F66E-7E7C4307FED1}"/>
          </ac:spMkLst>
        </pc:spChg>
      </pc:sldChg>
      <pc:sldChg chg="modSp del">
        <pc:chgData name="park jinseo" userId="46f600425a8af471" providerId="LiveId" clId="{E4CECC74-E84E-4CDF-A45E-134A73F5BDB9}" dt="2023-05-26T16:10:44" v="2765" actId="47"/>
        <pc:sldMkLst>
          <pc:docMk/>
          <pc:sldMk cId="431374663" sldId="260"/>
        </pc:sldMkLst>
        <pc:spChg chg="mod">
          <ac:chgData name="park jinseo" userId="46f600425a8af471" providerId="LiveId" clId="{E4CECC74-E84E-4CDF-A45E-134A73F5BDB9}" dt="2023-05-26T13:34:32.326" v="2073"/>
          <ac:spMkLst>
            <pc:docMk/>
            <pc:sldMk cId="431374663" sldId="260"/>
            <ac:spMk id="6" creationId="{A6EFF8E9-AA85-B6F7-4163-98BA0469364C}"/>
          </ac:spMkLst>
        </pc:spChg>
      </pc:sldChg>
      <pc:sldChg chg="modSp mod ord">
        <pc:chgData name="park jinseo" userId="46f600425a8af471" providerId="LiveId" clId="{E4CECC74-E84E-4CDF-A45E-134A73F5BDB9}" dt="2023-05-26T13:34:32.326" v="2073"/>
        <pc:sldMkLst>
          <pc:docMk/>
          <pc:sldMk cId="4000084134" sldId="263"/>
        </pc:sldMkLst>
        <pc:spChg chg="mod">
          <ac:chgData name="park jinseo" userId="46f600425a8af471" providerId="LiveId" clId="{E4CECC74-E84E-4CDF-A45E-134A73F5BDB9}" dt="2023-05-26T13:12:49.206" v="1790" actId="113"/>
          <ac:spMkLst>
            <pc:docMk/>
            <pc:sldMk cId="4000084134" sldId="263"/>
            <ac:spMk id="3" creationId="{2D2E9049-45CB-FED6-082A-EE968CDB38D1}"/>
          </ac:spMkLst>
        </pc:spChg>
        <pc:spChg chg="mod">
          <ac:chgData name="park jinseo" userId="46f600425a8af471" providerId="LiveId" clId="{E4CECC74-E84E-4CDF-A45E-134A73F5BDB9}" dt="2023-05-26T13:34:32.326" v="2073"/>
          <ac:spMkLst>
            <pc:docMk/>
            <pc:sldMk cId="4000084134" sldId="263"/>
            <ac:spMk id="9" creationId="{39C3E9A5-B47C-1F72-F136-7DD055149E1D}"/>
          </ac:spMkLst>
        </pc:spChg>
      </pc:sldChg>
      <pc:sldChg chg="addSp modSp mod modNotesTx">
        <pc:chgData name="park jinseo" userId="46f600425a8af471" providerId="LiveId" clId="{E4CECC74-E84E-4CDF-A45E-134A73F5BDB9}" dt="2023-05-27T02:23:38.048" v="6166" actId="1076"/>
        <pc:sldMkLst>
          <pc:docMk/>
          <pc:sldMk cId="437358200" sldId="264"/>
        </pc:sldMkLst>
        <pc:spChg chg="mod">
          <ac:chgData name="park jinseo" userId="46f600425a8af471" providerId="LiveId" clId="{E4CECC74-E84E-4CDF-A45E-134A73F5BDB9}" dt="2023-05-27T00:40:16.201" v="5018" actId="20577"/>
          <ac:spMkLst>
            <pc:docMk/>
            <pc:sldMk cId="437358200" sldId="264"/>
            <ac:spMk id="2" creationId="{88E28B2A-D5B8-DEFD-3641-D875DD40A942}"/>
          </ac:spMkLst>
        </pc:spChg>
        <pc:spChg chg="mod">
          <ac:chgData name="park jinseo" userId="46f600425a8af471" providerId="LiveId" clId="{E4CECC74-E84E-4CDF-A45E-134A73F5BDB9}" dt="2023-05-27T00:40:22.244" v="5021" actId="20577"/>
          <ac:spMkLst>
            <pc:docMk/>
            <pc:sldMk cId="437358200" sldId="264"/>
            <ac:spMk id="3" creationId="{2D2E9049-45CB-FED6-082A-EE968CDB38D1}"/>
          </ac:spMkLst>
        </pc:spChg>
        <pc:spChg chg="add mod">
          <ac:chgData name="park jinseo" userId="46f600425a8af471" providerId="LiveId" clId="{E4CECC74-E84E-4CDF-A45E-134A73F5BDB9}" dt="2023-05-27T02:23:38.048" v="6166" actId="1076"/>
          <ac:spMkLst>
            <pc:docMk/>
            <pc:sldMk cId="437358200" sldId="264"/>
            <ac:spMk id="6" creationId="{8E5404DD-3182-6807-1102-BA5C86FBC100}"/>
          </ac:spMkLst>
        </pc:spChg>
      </pc:sldChg>
      <pc:sldChg chg="modSp del mod modShow">
        <pc:chgData name="park jinseo" userId="46f600425a8af471" providerId="LiveId" clId="{E4CECC74-E84E-4CDF-A45E-134A73F5BDB9}" dt="2023-05-26T13:38:58.216" v="2086" actId="47"/>
        <pc:sldMkLst>
          <pc:docMk/>
          <pc:sldMk cId="1863135470" sldId="265"/>
        </pc:sldMkLst>
        <pc:spChg chg="mod">
          <ac:chgData name="park jinseo" userId="46f600425a8af471" providerId="LiveId" clId="{E4CECC74-E84E-4CDF-A45E-134A73F5BDB9}" dt="2023-05-26T13:34:32.326" v="2073"/>
          <ac:spMkLst>
            <pc:docMk/>
            <pc:sldMk cId="1863135470" sldId="265"/>
            <ac:spMk id="16" creationId="{11B31633-F591-5355-C329-1F7F2EBC31CD}"/>
          </ac:spMkLst>
        </pc:spChg>
      </pc:sldChg>
      <pc:sldChg chg="modSp del mod modShow">
        <pc:chgData name="park jinseo" userId="46f600425a8af471" providerId="LiveId" clId="{E4CECC74-E84E-4CDF-A45E-134A73F5BDB9}" dt="2023-05-26T13:39:00.380" v="2088" actId="47"/>
        <pc:sldMkLst>
          <pc:docMk/>
          <pc:sldMk cId="2688742599" sldId="266"/>
        </pc:sldMkLst>
        <pc:spChg chg="mod">
          <ac:chgData name="park jinseo" userId="46f600425a8af471" providerId="LiveId" clId="{E4CECC74-E84E-4CDF-A45E-134A73F5BDB9}" dt="2023-05-26T13:34:32.326" v="2073"/>
          <ac:spMkLst>
            <pc:docMk/>
            <pc:sldMk cId="2688742599" sldId="266"/>
            <ac:spMk id="5" creationId="{46E25489-A5AB-6E1F-BF59-F9019736E2BC}"/>
          </ac:spMkLst>
        </pc:spChg>
      </pc:sldChg>
      <pc:sldChg chg="addSp delSp modSp add del mod ord modShow">
        <pc:chgData name="park jinseo" userId="46f600425a8af471" providerId="LiveId" clId="{E4CECC74-E84E-4CDF-A45E-134A73F5BDB9}" dt="2023-05-26T13:41:26.099" v="2103" actId="47"/>
        <pc:sldMkLst>
          <pc:docMk/>
          <pc:sldMk cId="78566246" sldId="267"/>
        </pc:sldMkLst>
        <pc:spChg chg="del">
          <ac:chgData name="park jinseo" userId="46f600425a8af471" providerId="LiveId" clId="{E4CECC74-E84E-4CDF-A45E-134A73F5BDB9}" dt="2023-05-13T03:56:14.168" v="725" actId="478"/>
          <ac:spMkLst>
            <pc:docMk/>
            <pc:sldMk cId="78566246" sldId="267"/>
            <ac:spMk id="2" creationId="{88E28B2A-D5B8-DEFD-3641-D875DD40A942}"/>
          </ac:spMkLst>
        </pc:spChg>
        <pc:spChg chg="mod">
          <ac:chgData name="park jinseo" userId="46f600425a8af471" providerId="LiveId" clId="{E4CECC74-E84E-4CDF-A45E-134A73F5BDB9}" dt="2023-05-26T13:34:32.326" v="2073"/>
          <ac:spMkLst>
            <pc:docMk/>
            <pc:sldMk cId="78566246" sldId="267"/>
            <ac:spMk id="3" creationId="{2D2E9049-45CB-FED6-082A-EE968CDB38D1}"/>
          </ac:spMkLst>
        </pc:spChg>
        <pc:spChg chg="mod">
          <ac:chgData name="park jinseo" userId="46f600425a8af471" providerId="LiveId" clId="{E4CECC74-E84E-4CDF-A45E-134A73F5BDB9}" dt="2023-05-26T13:34:32.326" v="2073"/>
          <ac:spMkLst>
            <pc:docMk/>
            <pc:sldMk cId="78566246" sldId="267"/>
            <ac:spMk id="4" creationId="{FBACA391-51F1-6F60-AB01-E689A80B1A7A}"/>
          </ac:spMkLst>
        </pc:spChg>
        <pc:spChg chg="add del mod">
          <ac:chgData name="park jinseo" userId="46f600425a8af471" providerId="LiveId" clId="{E4CECC74-E84E-4CDF-A45E-134A73F5BDB9}" dt="2023-05-13T03:56:24.836" v="741" actId="478"/>
          <ac:spMkLst>
            <pc:docMk/>
            <pc:sldMk cId="78566246" sldId="267"/>
            <ac:spMk id="7" creationId="{D7B6720D-A84B-8A06-A6CE-498BBDE7A16A}"/>
          </ac:spMkLst>
        </pc:spChg>
        <pc:spChg chg="add mod">
          <ac:chgData name="park jinseo" userId="46f600425a8af471" providerId="LiveId" clId="{E4CECC74-E84E-4CDF-A45E-134A73F5BDB9}" dt="2023-05-13T03:56:21.930" v="740" actId="20577"/>
          <ac:spMkLst>
            <pc:docMk/>
            <pc:sldMk cId="78566246" sldId="267"/>
            <ac:spMk id="8" creationId="{FCF2AA78-FADE-02E6-F748-2AF7B16842D9}"/>
          </ac:spMkLst>
        </pc:spChg>
      </pc:sldChg>
      <pc:sldChg chg="modSp del mod">
        <pc:chgData name="park jinseo" userId="46f600425a8af471" providerId="LiveId" clId="{E4CECC74-E84E-4CDF-A45E-134A73F5BDB9}" dt="2023-05-13T03:12:18.742" v="95" actId="2696"/>
        <pc:sldMkLst>
          <pc:docMk/>
          <pc:sldMk cId="2483328398" sldId="269"/>
        </pc:sldMkLst>
        <pc:spChg chg="mod">
          <ac:chgData name="park jinseo" userId="46f600425a8af471" providerId="LiveId" clId="{E4CECC74-E84E-4CDF-A45E-134A73F5BDB9}" dt="2023-05-13T03:12:15.820" v="94" actId="20577"/>
          <ac:spMkLst>
            <pc:docMk/>
            <pc:sldMk cId="2483328398" sldId="269"/>
            <ac:spMk id="4" creationId="{9769155A-324A-3D2A-0D26-B77F13107D4D}"/>
          </ac:spMkLst>
        </pc:spChg>
      </pc:sldChg>
      <pc:sldChg chg="addSp delSp modSp add mod modNotesTx">
        <pc:chgData name="park jinseo" userId="46f600425a8af471" providerId="LiveId" clId="{E4CECC74-E84E-4CDF-A45E-134A73F5BDB9}" dt="2023-05-27T00:39:53.418" v="5000" actId="1037"/>
        <pc:sldMkLst>
          <pc:docMk/>
          <pc:sldMk cId="3925242351" sldId="269"/>
        </pc:sldMkLst>
        <pc:spChg chg="mod">
          <ac:chgData name="park jinseo" userId="46f600425a8af471" providerId="LiveId" clId="{E4CECC74-E84E-4CDF-A45E-134A73F5BDB9}" dt="2023-05-26T13:34:32.326" v="2073"/>
          <ac:spMkLst>
            <pc:docMk/>
            <pc:sldMk cId="3925242351" sldId="269"/>
            <ac:spMk id="2" creationId="{FF85AF7D-D521-E182-F0FA-74963937EF13}"/>
          </ac:spMkLst>
        </pc:spChg>
        <pc:spChg chg="mod">
          <ac:chgData name="park jinseo" userId="46f600425a8af471" providerId="LiveId" clId="{E4CECC74-E84E-4CDF-A45E-134A73F5BDB9}" dt="2023-05-27T00:39:53.418" v="5000" actId="1037"/>
          <ac:spMkLst>
            <pc:docMk/>
            <pc:sldMk cId="3925242351" sldId="269"/>
            <ac:spMk id="3" creationId="{847F9617-C682-183E-7111-821134FFB728}"/>
          </ac:spMkLst>
        </pc:spChg>
        <pc:spChg chg="mod">
          <ac:chgData name="park jinseo" userId="46f600425a8af471" providerId="LiveId" clId="{E4CECC74-E84E-4CDF-A45E-134A73F5BDB9}" dt="2023-05-27T00:39:45.907" v="4994" actId="1037"/>
          <ac:spMkLst>
            <pc:docMk/>
            <pc:sldMk cId="3925242351" sldId="269"/>
            <ac:spMk id="5" creationId="{CF26AFA6-83C5-62D8-C0FE-4FD10D6929F8}"/>
          </ac:spMkLst>
        </pc:spChg>
        <pc:spChg chg="add mod">
          <ac:chgData name="park jinseo" userId="46f600425a8af471" providerId="LiveId" clId="{E4CECC74-E84E-4CDF-A45E-134A73F5BDB9}" dt="2023-05-27T00:39:45.907" v="4994" actId="1037"/>
          <ac:spMkLst>
            <pc:docMk/>
            <pc:sldMk cId="3925242351" sldId="269"/>
            <ac:spMk id="6" creationId="{6A6FA3B1-5B39-082D-022F-9D12814D185B}"/>
          </ac:spMkLst>
        </pc:spChg>
        <pc:spChg chg="mod">
          <ac:chgData name="park jinseo" userId="46f600425a8af471" providerId="LiveId" clId="{E4CECC74-E84E-4CDF-A45E-134A73F5BDB9}" dt="2023-05-27T00:39:45.907" v="4994" actId="1037"/>
          <ac:spMkLst>
            <pc:docMk/>
            <pc:sldMk cId="3925242351" sldId="269"/>
            <ac:spMk id="10" creationId="{53DDB803-282C-E004-9615-AE48BB21A07F}"/>
          </ac:spMkLst>
        </pc:spChg>
        <pc:spChg chg="del">
          <ac:chgData name="park jinseo" userId="46f600425a8af471" providerId="LiveId" clId="{E4CECC74-E84E-4CDF-A45E-134A73F5BDB9}" dt="2023-05-26T03:42:22.343" v="1360" actId="478"/>
          <ac:spMkLst>
            <pc:docMk/>
            <pc:sldMk cId="3925242351" sldId="269"/>
            <ac:spMk id="14" creationId="{1177134A-C2A4-38FA-FC33-46D4B37DE171}"/>
          </ac:spMkLst>
        </pc:spChg>
        <pc:picChg chg="mod">
          <ac:chgData name="park jinseo" userId="46f600425a8af471" providerId="LiveId" clId="{E4CECC74-E84E-4CDF-A45E-134A73F5BDB9}" dt="2023-05-27T00:39:45.907" v="4994" actId="1037"/>
          <ac:picMkLst>
            <pc:docMk/>
            <pc:sldMk cId="3925242351" sldId="269"/>
            <ac:picMk id="9" creationId="{5C0D950A-77AE-0249-36A6-94D7C4975A7B}"/>
          </ac:picMkLst>
        </pc:picChg>
        <pc:cxnChg chg="del">
          <ac:chgData name="park jinseo" userId="46f600425a8af471" providerId="LiveId" clId="{E4CECC74-E84E-4CDF-A45E-134A73F5BDB9}" dt="2023-05-26T03:45:51.099" v="1443" actId="478"/>
          <ac:cxnSpMkLst>
            <pc:docMk/>
            <pc:sldMk cId="3925242351" sldId="269"/>
            <ac:cxnSpMk id="7" creationId="{AAC80BA2-91C0-197A-471F-4E4215AFDBE0}"/>
          </ac:cxnSpMkLst>
        </pc:cxnChg>
        <pc:cxnChg chg="add mod">
          <ac:chgData name="park jinseo" userId="46f600425a8af471" providerId="LiveId" clId="{E4CECC74-E84E-4CDF-A45E-134A73F5BDB9}" dt="2023-05-27T00:39:45.907" v="4994" actId="1037"/>
          <ac:cxnSpMkLst>
            <pc:docMk/>
            <pc:sldMk cId="3925242351" sldId="269"/>
            <ac:cxnSpMk id="11" creationId="{A02934CA-8561-3C6F-2E50-0F2FAD9142BC}"/>
          </ac:cxnSpMkLst>
        </pc:cxnChg>
      </pc:sldChg>
      <pc:sldChg chg="modSp mod modShow">
        <pc:chgData name="park jinseo" userId="46f600425a8af471" providerId="LiveId" clId="{E4CECC74-E84E-4CDF-A45E-134A73F5BDB9}" dt="2023-05-26T13:34:32.326" v="2073"/>
        <pc:sldMkLst>
          <pc:docMk/>
          <pc:sldMk cId="3550628650" sldId="270"/>
        </pc:sldMkLst>
        <pc:spChg chg="mod">
          <ac:chgData name="park jinseo" userId="46f600425a8af471" providerId="LiveId" clId="{E4CECC74-E84E-4CDF-A45E-134A73F5BDB9}" dt="2023-05-26T13:34:32.326" v="2073"/>
          <ac:spMkLst>
            <pc:docMk/>
            <pc:sldMk cId="3550628650" sldId="270"/>
            <ac:spMk id="2" creationId="{65FFDA49-E6B8-C7DA-B9D3-BEBD1CB9DB29}"/>
          </ac:spMkLst>
        </pc:spChg>
      </pc:sldChg>
      <pc:sldChg chg="modSp mod ord">
        <pc:chgData name="park jinseo" userId="46f600425a8af471" providerId="LiveId" clId="{E4CECC74-E84E-4CDF-A45E-134A73F5BDB9}" dt="2023-05-26T18:05:11.203" v="3132" actId="14100"/>
        <pc:sldMkLst>
          <pc:docMk/>
          <pc:sldMk cId="208699199" sldId="271"/>
        </pc:sldMkLst>
        <pc:spChg chg="mod">
          <ac:chgData name="park jinseo" userId="46f600425a8af471" providerId="LiveId" clId="{E4CECC74-E84E-4CDF-A45E-134A73F5BDB9}" dt="2023-05-26T13:34:32.326" v="2073"/>
          <ac:spMkLst>
            <pc:docMk/>
            <pc:sldMk cId="208699199" sldId="271"/>
            <ac:spMk id="2" creationId="{D95857BD-BE38-D5F6-FD60-9DA14237C542}"/>
          </ac:spMkLst>
        </pc:spChg>
        <pc:spChg chg="mod">
          <ac:chgData name="park jinseo" userId="46f600425a8af471" providerId="LiveId" clId="{E4CECC74-E84E-4CDF-A45E-134A73F5BDB9}" dt="2023-05-26T18:05:11.203" v="3132" actId="14100"/>
          <ac:spMkLst>
            <pc:docMk/>
            <pc:sldMk cId="208699199" sldId="271"/>
            <ac:spMk id="19" creationId="{1A8A3E9B-43B3-A14E-B620-2E33E0065BBC}"/>
          </ac:spMkLst>
        </pc:spChg>
      </pc:sldChg>
      <pc:sldChg chg="modSp mod modShow">
        <pc:chgData name="park jinseo" userId="46f600425a8af471" providerId="LiveId" clId="{E4CECC74-E84E-4CDF-A45E-134A73F5BDB9}" dt="2023-05-26T13:34:32.326" v="2073"/>
        <pc:sldMkLst>
          <pc:docMk/>
          <pc:sldMk cId="137030716" sldId="272"/>
        </pc:sldMkLst>
        <pc:spChg chg="mod">
          <ac:chgData name="park jinseo" userId="46f600425a8af471" providerId="LiveId" clId="{E4CECC74-E84E-4CDF-A45E-134A73F5BDB9}" dt="2023-05-26T13:34:32.326" v="2073"/>
          <ac:spMkLst>
            <pc:docMk/>
            <pc:sldMk cId="137030716" sldId="272"/>
            <ac:spMk id="3" creationId="{D3EB83AF-F8F8-01A6-F209-E9DAD959D2BF}"/>
          </ac:spMkLst>
        </pc:spChg>
        <pc:spChg chg="mod">
          <ac:chgData name="park jinseo" userId="46f600425a8af471" providerId="LiveId" clId="{E4CECC74-E84E-4CDF-A45E-134A73F5BDB9}" dt="2023-05-26T13:34:32.326" v="2073"/>
          <ac:spMkLst>
            <pc:docMk/>
            <pc:sldMk cId="137030716" sldId="272"/>
            <ac:spMk id="4" creationId="{75D6FCB4-5B03-2302-F2EF-D0411D33D7E1}"/>
          </ac:spMkLst>
        </pc:spChg>
      </pc:sldChg>
      <pc:sldChg chg="modSp add del mod modShow">
        <pc:chgData name="park jinseo" userId="46f600425a8af471" providerId="LiveId" clId="{E4CECC74-E84E-4CDF-A45E-134A73F5BDB9}" dt="2023-05-26T13:40:03.309" v="2096" actId="47"/>
        <pc:sldMkLst>
          <pc:docMk/>
          <pc:sldMk cId="150786458" sldId="273"/>
        </pc:sldMkLst>
        <pc:spChg chg="mod">
          <ac:chgData name="park jinseo" userId="46f600425a8af471" providerId="LiveId" clId="{E4CECC74-E84E-4CDF-A45E-134A73F5BDB9}" dt="2023-05-26T13:34:32.326" v="2073"/>
          <ac:spMkLst>
            <pc:docMk/>
            <pc:sldMk cId="150786458" sldId="273"/>
            <ac:spMk id="2" creationId="{F5EAF94E-FD6B-87F4-AB49-980537371C32}"/>
          </ac:spMkLst>
        </pc:spChg>
      </pc:sldChg>
      <pc:sldChg chg="addSp delSp modSp mod modTransition modAnim modNotesTx">
        <pc:chgData name="park jinseo" userId="46f600425a8af471" providerId="LiveId" clId="{E4CECC74-E84E-4CDF-A45E-134A73F5BDB9}" dt="2023-05-27T00:35:57.770" v="4763" actId="20577"/>
        <pc:sldMkLst>
          <pc:docMk/>
          <pc:sldMk cId="3498648065" sldId="274"/>
        </pc:sldMkLst>
        <pc:spChg chg="mod">
          <ac:chgData name="park jinseo" userId="46f600425a8af471" providerId="LiveId" clId="{E4CECC74-E84E-4CDF-A45E-134A73F5BDB9}" dt="2023-05-26T13:34:32.326" v="2073"/>
          <ac:spMkLst>
            <pc:docMk/>
            <pc:sldMk cId="3498648065" sldId="274"/>
            <ac:spMk id="5" creationId="{E7077CF6-42BF-D9AE-D334-011D16C03651}"/>
          </ac:spMkLst>
        </pc:spChg>
        <pc:picChg chg="add del mod">
          <ac:chgData name="park jinseo" userId="46f600425a8af471" providerId="LiveId" clId="{E4CECC74-E84E-4CDF-A45E-134A73F5BDB9}" dt="2023-05-27T00:33:06.106" v="4650"/>
          <ac:picMkLst>
            <pc:docMk/>
            <pc:sldMk cId="3498648065" sldId="274"/>
            <ac:picMk id="10" creationId="{224DDB61-164A-FF18-C33C-371F716C3BA2}"/>
          </ac:picMkLst>
        </pc:picChg>
        <pc:picChg chg="add del mod ord">
          <ac:chgData name="park jinseo" userId="46f600425a8af471" providerId="LiveId" clId="{E4CECC74-E84E-4CDF-A45E-134A73F5BDB9}" dt="2023-05-27T00:33:48.634" v="4651"/>
          <ac:picMkLst>
            <pc:docMk/>
            <pc:sldMk cId="3498648065" sldId="274"/>
            <ac:picMk id="14" creationId="{45C8B8BD-C60F-8FFC-7A2B-E946337793B9}"/>
          </ac:picMkLst>
        </pc:picChg>
        <pc:picChg chg="add del mod">
          <ac:chgData name="park jinseo" userId="46f600425a8af471" providerId="LiveId" clId="{E4CECC74-E84E-4CDF-A45E-134A73F5BDB9}" dt="2023-05-27T00:34:21.339" v="4724"/>
          <ac:picMkLst>
            <pc:docMk/>
            <pc:sldMk cId="3498648065" sldId="274"/>
            <ac:picMk id="15" creationId="{4E9CAD10-D11F-66BB-70BE-968271DA8DAF}"/>
          </ac:picMkLst>
        </pc:picChg>
        <pc:picChg chg="add del mod ord">
          <ac:chgData name="park jinseo" userId="46f600425a8af471" providerId="LiveId" clId="{E4CECC74-E84E-4CDF-A45E-134A73F5BDB9}" dt="2023-05-27T00:35:20.375" v="4725"/>
          <ac:picMkLst>
            <pc:docMk/>
            <pc:sldMk cId="3498648065" sldId="274"/>
            <ac:picMk id="19" creationId="{3D56F22C-30B6-0E31-D178-9865774A35FC}"/>
          </ac:picMkLst>
        </pc:picChg>
        <pc:picChg chg="add mod">
          <ac:chgData name="park jinseo" userId="46f600425a8af471" providerId="LiveId" clId="{E4CECC74-E84E-4CDF-A45E-134A73F5BDB9}" dt="2023-05-27T00:35:20.375" v="4725"/>
          <ac:picMkLst>
            <pc:docMk/>
            <pc:sldMk cId="3498648065" sldId="274"/>
            <ac:picMk id="20" creationId="{6B3E0BF9-DB79-3089-2C67-3AB419216673}"/>
          </ac:picMkLst>
        </pc:picChg>
      </pc:sldChg>
      <pc:sldChg chg="modSp del">
        <pc:chgData name="park jinseo" userId="46f600425a8af471" providerId="LiveId" clId="{E4CECC74-E84E-4CDF-A45E-134A73F5BDB9}" dt="2023-05-26T13:57:23.370" v="2576" actId="47"/>
        <pc:sldMkLst>
          <pc:docMk/>
          <pc:sldMk cId="3579553839" sldId="275"/>
        </pc:sldMkLst>
        <pc:spChg chg="mod">
          <ac:chgData name="park jinseo" userId="46f600425a8af471" providerId="LiveId" clId="{E4CECC74-E84E-4CDF-A45E-134A73F5BDB9}" dt="2023-05-26T13:34:32.326" v="2073"/>
          <ac:spMkLst>
            <pc:docMk/>
            <pc:sldMk cId="3579553839" sldId="275"/>
            <ac:spMk id="6" creationId="{BC007BE0-8249-6D9D-60E7-948FEA5714F3}"/>
          </ac:spMkLst>
        </pc:spChg>
      </pc:sldChg>
      <pc:sldChg chg="modSp del">
        <pc:chgData name="park jinseo" userId="46f600425a8af471" providerId="LiveId" clId="{E4CECC74-E84E-4CDF-A45E-134A73F5BDB9}" dt="2023-05-26T13:57:23.370" v="2576" actId="47"/>
        <pc:sldMkLst>
          <pc:docMk/>
          <pc:sldMk cId="1612908661" sldId="276"/>
        </pc:sldMkLst>
        <pc:spChg chg="mod">
          <ac:chgData name="park jinseo" userId="46f600425a8af471" providerId="LiveId" clId="{E4CECC74-E84E-4CDF-A45E-134A73F5BDB9}" dt="2023-05-26T13:34:32.326" v="2073"/>
          <ac:spMkLst>
            <pc:docMk/>
            <pc:sldMk cId="1612908661" sldId="276"/>
            <ac:spMk id="4" creationId="{AB7B4124-AC5C-CC02-8BC9-FE99B6041D26}"/>
          </ac:spMkLst>
        </pc:spChg>
      </pc:sldChg>
      <pc:sldChg chg="modSp del">
        <pc:chgData name="park jinseo" userId="46f600425a8af471" providerId="LiveId" clId="{E4CECC74-E84E-4CDF-A45E-134A73F5BDB9}" dt="2023-05-26T16:09:54.464" v="2764" actId="47"/>
        <pc:sldMkLst>
          <pc:docMk/>
          <pc:sldMk cId="921058259" sldId="277"/>
        </pc:sldMkLst>
        <pc:spChg chg="mod">
          <ac:chgData name="park jinseo" userId="46f600425a8af471" providerId="LiveId" clId="{E4CECC74-E84E-4CDF-A45E-134A73F5BDB9}" dt="2023-05-26T13:34:32.326" v="2073"/>
          <ac:spMkLst>
            <pc:docMk/>
            <pc:sldMk cId="921058259" sldId="277"/>
            <ac:spMk id="3" creationId="{EA720107-F57E-121E-49BD-3A498BDFB1A4}"/>
          </ac:spMkLst>
        </pc:spChg>
      </pc:sldChg>
      <pc:sldChg chg="modSp mod modShow">
        <pc:chgData name="park jinseo" userId="46f600425a8af471" providerId="LiveId" clId="{E4CECC74-E84E-4CDF-A45E-134A73F5BDB9}" dt="2023-05-26T13:34:32.326" v="2073"/>
        <pc:sldMkLst>
          <pc:docMk/>
          <pc:sldMk cId="2788695582" sldId="278"/>
        </pc:sldMkLst>
        <pc:spChg chg="mod">
          <ac:chgData name="park jinseo" userId="46f600425a8af471" providerId="LiveId" clId="{E4CECC74-E84E-4CDF-A45E-134A73F5BDB9}" dt="2023-05-26T13:34:32.326" v="2073"/>
          <ac:spMkLst>
            <pc:docMk/>
            <pc:sldMk cId="2788695582" sldId="278"/>
            <ac:spMk id="2" creationId="{EB221BD9-81AB-0FE5-676A-6B39515E5EC5}"/>
          </ac:spMkLst>
        </pc:spChg>
      </pc:sldChg>
      <pc:sldChg chg="addSp delSp modSp mod modNotesTx">
        <pc:chgData name="park jinseo" userId="46f600425a8af471" providerId="LiveId" clId="{E4CECC74-E84E-4CDF-A45E-134A73F5BDB9}" dt="2023-05-27T02:23:20.435" v="6158" actId="21"/>
        <pc:sldMkLst>
          <pc:docMk/>
          <pc:sldMk cId="2422225917" sldId="279"/>
        </pc:sldMkLst>
        <pc:spChg chg="add del mod">
          <ac:chgData name="park jinseo" userId="46f600425a8af471" providerId="LiveId" clId="{E4CECC74-E84E-4CDF-A45E-134A73F5BDB9}" dt="2023-05-27T02:23:20.435" v="6158" actId="21"/>
          <ac:spMkLst>
            <pc:docMk/>
            <pc:sldMk cId="2422225917" sldId="279"/>
            <ac:spMk id="2" creationId="{CA9315D8-428D-5EB3-F3C1-6B6211765762}"/>
          </ac:spMkLst>
        </pc:spChg>
        <pc:spChg chg="mod">
          <ac:chgData name="park jinseo" userId="46f600425a8af471" providerId="LiveId" clId="{E4CECC74-E84E-4CDF-A45E-134A73F5BDB9}" dt="2023-05-26T13:34:32.326" v="2073"/>
          <ac:spMkLst>
            <pc:docMk/>
            <pc:sldMk cId="2422225917" sldId="279"/>
            <ac:spMk id="4" creationId="{2B28BF75-7B14-D64A-80BC-DAC349491061}"/>
          </ac:spMkLst>
        </pc:spChg>
      </pc:sldChg>
      <pc:sldChg chg="modSp del mod modShow">
        <pc:chgData name="park jinseo" userId="46f600425a8af471" providerId="LiveId" clId="{E4CECC74-E84E-4CDF-A45E-134A73F5BDB9}" dt="2023-05-26T13:38:59.443" v="2087" actId="47"/>
        <pc:sldMkLst>
          <pc:docMk/>
          <pc:sldMk cId="180490210" sldId="281"/>
        </pc:sldMkLst>
        <pc:spChg chg="mod">
          <ac:chgData name="park jinseo" userId="46f600425a8af471" providerId="LiveId" clId="{E4CECC74-E84E-4CDF-A45E-134A73F5BDB9}" dt="2023-05-26T13:34:32.326" v="2073"/>
          <ac:spMkLst>
            <pc:docMk/>
            <pc:sldMk cId="180490210" sldId="281"/>
            <ac:spMk id="4" creationId="{E3693D62-A505-DE5B-37BB-97FD807CACC9}"/>
          </ac:spMkLst>
        </pc:spChg>
      </pc:sldChg>
      <pc:sldChg chg="del">
        <pc:chgData name="park jinseo" userId="46f600425a8af471" providerId="LiveId" clId="{E4CECC74-E84E-4CDF-A45E-134A73F5BDB9}" dt="2023-05-26T16:10:44" v="2765" actId="47"/>
        <pc:sldMkLst>
          <pc:docMk/>
          <pc:sldMk cId="395787237" sldId="282"/>
        </pc:sldMkLst>
      </pc:sldChg>
      <pc:sldChg chg="modSp del mod">
        <pc:chgData name="park jinseo" userId="46f600425a8af471" providerId="LiveId" clId="{E4CECC74-E84E-4CDF-A45E-134A73F5BDB9}" dt="2023-05-26T17:16:11.403" v="2775" actId="47"/>
        <pc:sldMkLst>
          <pc:docMk/>
          <pc:sldMk cId="836016293" sldId="283"/>
        </pc:sldMkLst>
        <pc:spChg chg="mod">
          <ac:chgData name="park jinseo" userId="46f600425a8af471" providerId="LiveId" clId="{E4CECC74-E84E-4CDF-A45E-134A73F5BDB9}" dt="2023-05-25T23:22:57.525" v="898" actId="404"/>
          <ac:spMkLst>
            <pc:docMk/>
            <pc:sldMk cId="836016293" sldId="283"/>
            <ac:spMk id="5" creationId="{EA8246D2-6A91-7A15-6557-69B3BB855EA5}"/>
          </ac:spMkLst>
        </pc:spChg>
      </pc:sldChg>
      <pc:sldChg chg="modSp mod">
        <pc:chgData name="park jinseo" userId="46f600425a8af471" providerId="LiveId" clId="{E4CECC74-E84E-4CDF-A45E-134A73F5BDB9}" dt="2023-05-26T03:58:14.676" v="1503" actId="20577"/>
        <pc:sldMkLst>
          <pc:docMk/>
          <pc:sldMk cId="3274377664" sldId="284"/>
        </pc:sldMkLst>
        <pc:spChg chg="mod">
          <ac:chgData name="park jinseo" userId="46f600425a8af471" providerId="LiveId" clId="{E4CECC74-E84E-4CDF-A45E-134A73F5BDB9}" dt="2023-05-26T03:58:14.676" v="1503" actId="20577"/>
          <ac:spMkLst>
            <pc:docMk/>
            <pc:sldMk cId="3274377664" sldId="284"/>
            <ac:spMk id="5" creationId="{EA8246D2-6A91-7A15-6557-69B3BB855EA5}"/>
          </ac:spMkLst>
        </pc:spChg>
      </pc:sldChg>
      <pc:sldChg chg="addSp delSp modSp add mod ord modCm modNotesTx">
        <pc:chgData name="park jinseo" userId="46f600425a8af471" providerId="LiveId" clId="{E4CECC74-E84E-4CDF-A45E-134A73F5BDB9}" dt="2023-05-27T00:53:21.054" v="5497" actId="20577"/>
        <pc:sldMkLst>
          <pc:docMk/>
          <pc:sldMk cId="2333165608" sldId="285"/>
        </pc:sldMkLst>
        <pc:spChg chg="mod">
          <ac:chgData name="park jinseo" userId="46f600425a8af471" providerId="LiveId" clId="{E4CECC74-E84E-4CDF-A45E-134A73F5BDB9}" dt="2023-05-27T00:30:24.670" v="4480" actId="20577"/>
          <ac:spMkLst>
            <pc:docMk/>
            <pc:sldMk cId="2333165608" sldId="285"/>
            <ac:spMk id="2" creationId="{A7ED9F96-9D08-25EF-8519-2A915208B16E}"/>
          </ac:spMkLst>
        </pc:spChg>
        <pc:spChg chg="mod">
          <ac:chgData name="park jinseo" userId="46f600425a8af471" providerId="LiveId" clId="{E4CECC74-E84E-4CDF-A45E-134A73F5BDB9}" dt="2023-05-26T13:33:45.174" v="2069" actId="20577"/>
          <ac:spMkLst>
            <pc:docMk/>
            <pc:sldMk cId="2333165608" sldId="285"/>
            <ac:spMk id="3" creationId="{5DB2C8FD-F8E1-8850-DA36-7CA733E3E907}"/>
          </ac:spMkLst>
        </pc:spChg>
        <pc:spChg chg="del">
          <ac:chgData name="park jinseo" userId="46f600425a8af471" providerId="LiveId" clId="{E4CECC74-E84E-4CDF-A45E-134A73F5BDB9}" dt="2023-05-13T03:10:20.570" v="3" actId="478"/>
          <ac:spMkLst>
            <pc:docMk/>
            <pc:sldMk cId="2333165608" sldId="285"/>
            <ac:spMk id="4" creationId="{4C8BC9BB-F29E-DE3F-B614-B00A73E3E623}"/>
          </ac:spMkLst>
        </pc:spChg>
        <pc:spChg chg="del">
          <ac:chgData name="park jinseo" userId="46f600425a8af471" providerId="LiveId" clId="{E4CECC74-E84E-4CDF-A45E-134A73F5BDB9}" dt="2023-05-13T03:10:20.570" v="3" actId="478"/>
          <ac:spMkLst>
            <pc:docMk/>
            <pc:sldMk cId="2333165608" sldId="285"/>
            <ac:spMk id="5" creationId="{46E25489-A5AB-6E1F-BF59-F9019736E2BC}"/>
          </ac:spMkLst>
        </pc:spChg>
        <pc:spChg chg="del">
          <ac:chgData name="park jinseo" userId="46f600425a8af471" providerId="LiveId" clId="{E4CECC74-E84E-4CDF-A45E-134A73F5BDB9}" dt="2023-05-13T03:10:20.570" v="3" actId="478"/>
          <ac:spMkLst>
            <pc:docMk/>
            <pc:sldMk cId="2333165608" sldId="285"/>
            <ac:spMk id="9" creationId="{3E122E4C-79F4-8B3A-E5F9-4A4EC6F2D40B}"/>
          </ac:spMkLst>
        </pc:spChg>
        <pc:spChg chg="del">
          <ac:chgData name="park jinseo" userId="46f600425a8af471" providerId="LiveId" clId="{E4CECC74-E84E-4CDF-A45E-134A73F5BDB9}" dt="2023-05-13T03:10:20.570" v="3" actId="478"/>
          <ac:spMkLst>
            <pc:docMk/>
            <pc:sldMk cId="2333165608" sldId="285"/>
            <ac:spMk id="10" creationId="{628D84A7-7981-7478-0186-5C345CDCC7E4}"/>
          </ac:spMkLst>
        </pc:spChg>
        <pc:spChg chg="del">
          <ac:chgData name="park jinseo" userId="46f600425a8af471" providerId="LiveId" clId="{E4CECC74-E84E-4CDF-A45E-134A73F5BDB9}" dt="2023-05-13T03:10:24.646" v="6" actId="478"/>
          <ac:spMkLst>
            <pc:docMk/>
            <pc:sldMk cId="2333165608" sldId="285"/>
            <ac:spMk id="12" creationId="{AA4ECFB3-A3BE-C209-1D11-CDE0116894F7}"/>
          </ac:spMkLst>
        </pc:spChg>
        <pc:spChg chg="del">
          <ac:chgData name="park jinseo" userId="46f600425a8af471" providerId="LiveId" clId="{E4CECC74-E84E-4CDF-A45E-134A73F5BDB9}" dt="2023-05-13T03:10:20.570" v="3" actId="478"/>
          <ac:spMkLst>
            <pc:docMk/>
            <pc:sldMk cId="2333165608" sldId="285"/>
            <ac:spMk id="14" creationId="{4C5371A9-7BAA-0802-CFA6-44F43FA2B178}"/>
          </ac:spMkLst>
        </pc:spChg>
        <pc:spChg chg="del">
          <ac:chgData name="park jinseo" userId="46f600425a8af471" providerId="LiveId" clId="{E4CECC74-E84E-4CDF-A45E-134A73F5BDB9}" dt="2023-05-13T03:10:20.570" v="3" actId="478"/>
          <ac:spMkLst>
            <pc:docMk/>
            <pc:sldMk cId="2333165608" sldId="285"/>
            <ac:spMk id="15" creationId="{270E8AF8-3810-470C-7E50-FA94C975D2B2}"/>
          </ac:spMkLst>
        </pc:spChg>
        <pc:spChg chg="del">
          <ac:chgData name="park jinseo" userId="46f600425a8af471" providerId="LiveId" clId="{E4CECC74-E84E-4CDF-A45E-134A73F5BDB9}" dt="2023-05-13T03:10:20.570" v="3" actId="478"/>
          <ac:spMkLst>
            <pc:docMk/>
            <pc:sldMk cId="2333165608" sldId="285"/>
            <ac:spMk id="17" creationId="{F71AA7F4-9B80-43B3-D87F-777FD47000EC}"/>
          </ac:spMkLst>
        </pc:spChg>
        <pc:spChg chg="del">
          <ac:chgData name="park jinseo" userId="46f600425a8af471" providerId="LiveId" clId="{E4CECC74-E84E-4CDF-A45E-134A73F5BDB9}" dt="2023-05-13T03:10:20.570" v="3" actId="478"/>
          <ac:spMkLst>
            <pc:docMk/>
            <pc:sldMk cId="2333165608" sldId="285"/>
            <ac:spMk id="20" creationId="{51D6F484-91DC-1C95-0CC7-049F2A737E21}"/>
          </ac:spMkLst>
        </pc:spChg>
        <pc:spChg chg="del">
          <ac:chgData name="park jinseo" userId="46f600425a8af471" providerId="LiveId" clId="{E4CECC74-E84E-4CDF-A45E-134A73F5BDB9}" dt="2023-05-13T03:10:20.570" v="3" actId="478"/>
          <ac:spMkLst>
            <pc:docMk/>
            <pc:sldMk cId="2333165608" sldId="285"/>
            <ac:spMk id="21" creationId="{D9A04D8D-D86F-FF0B-315B-65C63D0AF3CB}"/>
          </ac:spMkLst>
        </pc:spChg>
        <pc:spChg chg="del">
          <ac:chgData name="park jinseo" userId="46f600425a8af471" providerId="LiveId" clId="{E4CECC74-E84E-4CDF-A45E-134A73F5BDB9}" dt="2023-05-13T03:10:20.570" v="3" actId="478"/>
          <ac:spMkLst>
            <pc:docMk/>
            <pc:sldMk cId="2333165608" sldId="285"/>
            <ac:spMk id="24" creationId="{B20AF26E-D8B9-EB2D-02AD-B6EF6FE61C1F}"/>
          </ac:spMkLst>
        </pc:spChg>
        <pc:spChg chg="del">
          <ac:chgData name="park jinseo" userId="46f600425a8af471" providerId="LiveId" clId="{E4CECC74-E84E-4CDF-A45E-134A73F5BDB9}" dt="2023-05-13T03:10:20.570" v="3" actId="478"/>
          <ac:spMkLst>
            <pc:docMk/>
            <pc:sldMk cId="2333165608" sldId="285"/>
            <ac:spMk id="25" creationId="{01E3AD3F-1A36-E754-9F7E-63F86AF4E4FB}"/>
          </ac:spMkLst>
        </pc:spChg>
        <pc:spChg chg="del">
          <ac:chgData name="park jinseo" userId="46f600425a8af471" providerId="LiveId" clId="{E4CECC74-E84E-4CDF-A45E-134A73F5BDB9}" dt="2023-05-13T03:10:20.570" v="3" actId="478"/>
          <ac:spMkLst>
            <pc:docMk/>
            <pc:sldMk cId="2333165608" sldId="285"/>
            <ac:spMk id="27" creationId="{CAD59005-3384-2301-B83A-A3A1A3C3EA27}"/>
          </ac:spMkLst>
        </pc:spChg>
        <pc:spChg chg="del">
          <ac:chgData name="park jinseo" userId="46f600425a8af471" providerId="LiveId" clId="{E4CECC74-E84E-4CDF-A45E-134A73F5BDB9}" dt="2023-05-13T03:10:20.570" v="3" actId="478"/>
          <ac:spMkLst>
            <pc:docMk/>
            <pc:sldMk cId="2333165608" sldId="285"/>
            <ac:spMk id="28" creationId="{0C566A70-3A45-6378-C2EE-505221401696}"/>
          </ac:spMkLst>
        </pc:spChg>
        <pc:spChg chg="del">
          <ac:chgData name="park jinseo" userId="46f600425a8af471" providerId="LiveId" clId="{E4CECC74-E84E-4CDF-A45E-134A73F5BDB9}" dt="2023-05-13T03:10:23.232" v="5" actId="478"/>
          <ac:spMkLst>
            <pc:docMk/>
            <pc:sldMk cId="2333165608" sldId="285"/>
            <ac:spMk id="33" creationId="{27099E2F-1F71-3DC6-BDA6-9E4F78E62FD9}"/>
          </ac:spMkLst>
        </pc:spChg>
        <pc:spChg chg="del">
          <ac:chgData name="park jinseo" userId="46f600425a8af471" providerId="LiveId" clId="{E4CECC74-E84E-4CDF-A45E-134A73F5BDB9}" dt="2023-05-13T03:10:20.570" v="3" actId="478"/>
          <ac:spMkLst>
            <pc:docMk/>
            <pc:sldMk cId="2333165608" sldId="285"/>
            <ac:spMk id="47" creationId="{8B1094BE-FB52-F1BB-625E-A594E2C0E750}"/>
          </ac:spMkLst>
        </pc:spChg>
        <pc:spChg chg="del">
          <ac:chgData name="park jinseo" userId="46f600425a8af471" providerId="LiveId" clId="{E4CECC74-E84E-4CDF-A45E-134A73F5BDB9}" dt="2023-05-13T03:10:20.570" v="3" actId="478"/>
          <ac:spMkLst>
            <pc:docMk/>
            <pc:sldMk cId="2333165608" sldId="285"/>
            <ac:spMk id="48" creationId="{9D837DBC-2163-615B-A8B1-E952246089D7}"/>
          </ac:spMkLst>
        </pc:spChg>
        <pc:spChg chg="del">
          <ac:chgData name="park jinseo" userId="46f600425a8af471" providerId="LiveId" clId="{E4CECC74-E84E-4CDF-A45E-134A73F5BDB9}" dt="2023-05-13T03:10:20.570" v="3" actId="478"/>
          <ac:spMkLst>
            <pc:docMk/>
            <pc:sldMk cId="2333165608" sldId="285"/>
            <ac:spMk id="49" creationId="{182F76AB-1D2B-1229-558D-1C32C213037D}"/>
          </ac:spMkLst>
        </pc:spChg>
        <pc:spChg chg="del">
          <ac:chgData name="park jinseo" userId="46f600425a8af471" providerId="LiveId" clId="{E4CECC74-E84E-4CDF-A45E-134A73F5BDB9}" dt="2023-05-13T03:10:20.570" v="3" actId="478"/>
          <ac:spMkLst>
            <pc:docMk/>
            <pc:sldMk cId="2333165608" sldId="285"/>
            <ac:spMk id="50" creationId="{B35991EC-AFAE-F393-079F-87297940E046}"/>
          </ac:spMkLst>
        </pc:spChg>
        <pc:spChg chg="del">
          <ac:chgData name="park jinseo" userId="46f600425a8af471" providerId="LiveId" clId="{E4CECC74-E84E-4CDF-A45E-134A73F5BDB9}" dt="2023-05-13T03:10:20.570" v="3" actId="478"/>
          <ac:spMkLst>
            <pc:docMk/>
            <pc:sldMk cId="2333165608" sldId="285"/>
            <ac:spMk id="51" creationId="{8DC941E9-C9B8-26B7-2BC7-993DA935A232}"/>
          </ac:spMkLst>
        </pc:spChg>
        <pc:spChg chg="del">
          <ac:chgData name="park jinseo" userId="46f600425a8af471" providerId="LiveId" clId="{E4CECC74-E84E-4CDF-A45E-134A73F5BDB9}" dt="2023-05-13T03:10:20.570" v="3" actId="478"/>
          <ac:spMkLst>
            <pc:docMk/>
            <pc:sldMk cId="2333165608" sldId="285"/>
            <ac:spMk id="52" creationId="{5E1BF108-F80C-4332-1D7E-29A27763055A}"/>
          </ac:spMkLst>
        </pc:spChg>
        <pc:picChg chg="add mod">
          <ac:chgData name="park jinseo" userId="46f600425a8af471" providerId="LiveId" clId="{E4CECC74-E84E-4CDF-A45E-134A73F5BDB9}" dt="2023-05-26T13:06:37.690" v="1577" actId="1076"/>
          <ac:picMkLst>
            <pc:docMk/>
            <pc:sldMk cId="2333165608" sldId="285"/>
            <ac:picMk id="5" creationId="{42F1245F-FAB4-51A7-3449-EA1091374B99}"/>
          </ac:picMkLst>
        </pc:picChg>
        <pc:picChg chg="add del mod">
          <ac:chgData name="park jinseo" userId="46f600425a8af471" providerId="LiveId" clId="{E4CECC74-E84E-4CDF-A45E-134A73F5BDB9}" dt="2023-05-26T13:14:40.800" v="1791" actId="478"/>
          <ac:picMkLst>
            <pc:docMk/>
            <pc:sldMk cId="2333165608" sldId="285"/>
            <ac:picMk id="7" creationId="{440BADF6-F9FE-3224-0723-FA17BD2AF9D5}"/>
          </ac:picMkLst>
        </pc:picChg>
        <pc:picChg chg="add del mod">
          <ac:chgData name="park jinseo" userId="46f600425a8af471" providerId="LiveId" clId="{E4CECC74-E84E-4CDF-A45E-134A73F5BDB9}" dt="2023-05-26T13:16:19.365" v="1877" actId="478"/>
          <ac:picMkLst>
            <pc:docMk/>
            <pc:sldMk cId="2333165608" sldId="285"/>
            <ac:picMk id="9" creationId="{57946E19-0BFC-9602-6D10-12DF9B29DF11}"/>
          </ac:picMkLst>
        </pc:picChg>
        <pc:picChg chg="add mod">
          <ac:chgData name="park jinseo" userId="46f600425a8af471" providerId="LiveId" clId="{E4CECC74-E84E-4CDF-A45E-134A73F5BDB9}" dt="2023-05-26T13:16:27.132" v="1881" actId="1076"/>
          <ac:picMkLst>
            <pc:docMk/>
            <pc:sldMk cId="2333165608" sldId="285"/>
            <ac:picMk id="11" creationId="{B4600BB3-44AA-AACF-7574-E25FD33AD8C5}"/>
          </ac:picMkLst>
        </pc:picChg>
        <pc:picChg chg="del">
          <ac:chgData name="park jinseo" userId="46f600425a8af471" providerId="LiveId" clId="{E4CECC74-E84E-4CDF-A45E-134A73F5BDB9}" dt="2023-05-13T03:10:20.570" v="3" actId="478"/>
          <ac:picMkLst>
            <pc:docMk/>
            <pc:sldMk cId="2333165608" sldId="285"/>
            <ac:picMk id="57" creationId="{EA63B9D0-9253-2F5C-E675-7EC6E93CBB52}"/>
          </ac:picMkLst>
        </pc:picChg>
        <pc:picChg chg="del">
          <ac:chgData name="park jinseo" userId="46f600425a8af471" providerId="LiveId" clId="{E4CECC74-E84E-4CDF-A45E-134A73F5BDB9}" dt="2023-05-13T03:10:20.570" v="3" actId="478"/>
          <ac:picMkLst>
            <pc:docMk/>
            <pc:sldMk cId="2333165608" sldId="285"/>
            <ac:picMk id="1026" creationId="{2D1CF394-691D-0C38-00A5-82CB5E37B420}"/>
          </ac:picMkLst>
        </pc:picChg>
        <pc:cxnChg chg="del">
          <ac:chgData name="park jinseo" userId="46f600425a8af471" providerId="LiveId" clId="{E4CECC74-E84E-4CDF-A45E-134A73F5BDB9}" dt="2023-05-13T03:10:20.570" v="3" actId="478"/>
          <ac:cxnSpMkLst>
            <pc:docMk/>
            <pc:sldMk cId="2333165608" sldId="285"/>
            <ac:cxnSpMk id="6" creationId="{226343A1-EF3F-7A1F-E688-E90FEEC36F37}"/>
          </ac:cxnSpMkLst>
        </pc:cxnChg>
        <pc:cxnChg chg="del">
          <ac:chgData name="park jinseo" userId="46f600425a8af471" providerId="LiveId" clId="{E4CECC74-E84E-4CDF-A45E-134A73F5BDB9}" dt="2023-05-13T03:10:20.570" v="3" actId="478"/>
          <ac:cxnSpMkLst>
            <pc:docMk/>
            <pc:sldMk cId="2333165608" sldId="285"/>
            <ac:cxnSpMk id="7" creationId="{F5E528D6-D4DD-7E20-933E-570857EFF441}"/>
          </ac:cxnSpMkLst>
        </pc:cxnChg>
        <pc:cxnChg chg="del">
          <ac:chgData name="park jinseo" userId="46f600425a8af471" providerId="LiveId" clId="{E4CECC74-E84E-4CDF-A45E-134A73F5BDB9}" dt="2023-05-13T03:10:20.570" v="3" actId="478"/>
          <ac:cxnSpMkLst>
            <pc:docMk/>
            <pc:sldMk cId="2333165608" sldId="285"/>
            <ac:cxnSpMk id="8" creationId="{EEE20879-EAB3-C6B1-BED0-88CCABAD7EE7}"/>
          </ac:cxnSpMkLst>
        </pc:cxnChg>
        <pc:cxnChg chg="del">
          <ac:chgData name="park jinseo" userId="46f600425a8af471" providerId="LiveId" clId="{E4CECC74-E84E-4CDF-A45E-134A73F5BDB9}" dt="2023-05-13T03:10:20.570" v="3" actId="478"/>
          <ac:cxnSpMkLst>
            <pc:docMk/>
            <pc:sldMk cId="2333165608" sldId="285"/>
            <ac:cxnSpMk id="13" creationId="{27E2BCC3-D0BB-D265-7500-69B41E28ACB5}"/>
          </ac:cxnSpMkLst>
        </pc:cxnChg>
        <pc:cxnChg chg="del">
          <ac:chgData name="park jinseo" userId="46f600425a8af471" providerId="LiveId" clId="{E4CECC74-E84E-4CDF-A45E-134A73F5BDB9}" dt="2023-05-13T03:10:20.570" v="3" actId="478"/>
          <ac:cxnSpMkLst>
            <pc:docMk/>
            <pc:sldMk cId="2333165608" sldId="285"/>
            <ac:cxnSpMk id="18" creationId="{6BBDE0C2-8889-CD5F-6D61-4D6A8D80240B}"/>
          </ac:cxnSpMkLst>
        </pc:cxnChg>
        <pc:cxnChg chg="del">
          <ac:chgData name="park jinseo" userId="46f600425a8af471" providerId="LiveId" clId="{E4CECC74-E84E-4CDF-A45E-134A73F5BDB9}" dt="2023-05-13T03:10:20.570" v="3" actId="478"/>
          <ac:cxnSpMkLst>
            <pc:docMk/>
            <pc:sldMk cId="2333165608" sldId="285"/>
            <ac:cxnSpMk id="19" creationId="{227ECA34-5214-B8E5-B5EB-B046078EC3FD}"/>
          </ac:cxnSpMkLst>
        </pc:cxnChg>
        <pc:cxnChg chg="del">
          <ac:chgData name="park jinseo" userId="46f600425a8af471" providerId="LiveId" clId="{E4CECC74-E84E-4CDF-A45E-134A73F5BDB9}" dt="2023-05-13T03:10:20.570" v="3" actId="478"/>
          <ac:cxnSpMkLst>
            <pc:docMk/>
            <pc:sldMk cId="2333165608" sldId="285"/>
            <ac:cxnSpMk id="23" creationId="{2F99BE29-6600-F877-ED72-D74ACCBF3B77}"/>
          </ac:cxnSpMkLst>
        </pc:cxnChg>
        <pc:cxnChg chg="del">
          <ac:chgData name="park jinseo" userId="46f600425a8af471" providerId="LiveId" clId="{E4CECC74-E84E-4CDF-A45E-134A73F5BDB9}" dt="2023-05-13T03:10:20.570" v="3" actId="478"/>
          <ac:cxnSpMkLst>
            <pc:docMk/>
            <pc:sldMk cId="2333165608" sldId="285"/>
            <ac:cxnSpMk id="30" creationId="{39CCB780-2A8A-B3CB-E450-E5DCC9034967}"/>
          </ac:cxnSpMkLst>
        </pc:cxnChg>
        <pc:cxnChg chg="del">
          <ac:chgData name="park jinseo" userId="46f600425a8af471" providerId="LiveId" clId="{E4CECC74-E84E-4CDF-A45E-134A73F5BDB9}" dt="2023-05-13T03:10:20.570" v="3" actId="478"/>
          <ac:cxnSpMkLst>
            <pc:docMk/>
            <pc:sldMk cId="2333165608" sldId="285"/>
            <ac:cxnSpMk id="31" creationId="{42774336-B023-F439-B19A-261F8232C264}"/>
          </ac:cxnSpMkLst>
        </pc:cxnChg>
        <pc:cxnChg chg="del">
          <ac:chgData name="park jinseo" userId="46f600425a8af471" providerId="LiveId" clId="{E4CECC74-E84E-4CDF-A45E-134A73F5BDB9}" dt="2023-05-13T03:10:20.570" v="3" actId="478"/>
          <ac:cxnSpMkLst>
            <pc:docMk/>
            <pc:sldMk cId="2333165608" sldId="285"/>
            <ac:cxnSpMk id="43" creationId="{F2848ACE-F66C-7AC4-4145-C2B6970939C9}"/>
          </ac:cxnSpMkLst>
        </pc:cxnChg>
        <pc:cxnChg chg="del">
          <ac:chgData name="park jinseo" userId="46f600425a8af471" providerId="LiveId" clId="{E4CECC74-E84E-4CDF-A45E-134A73F5BDB9}" dt="2023-05-13T03:10:20.570" v="3" actId="478"/>
          <ac:cxnSpMkLst>
            <pc:docMk/>
            <pc:sldMk cId="2333165608" sldId="285"/>
            <ac:cxnSpMk id="46" creationId="{25970DB7-EE30-3731-07D7-3C1B7B963DE8}"/>
          </ac:cxnSpMkLst>
        </pc:cxnChg>
        <pc:cxnChg chg="del">
          <ac:chgData name="park jinseo" userId="46f600425a8af471" providerId="LiveId" clId="{E4CECC74-E84E-4CDF-A45E-134A73F5BDB9}" dt="2023-05-13T03:10:20.570" v="3" actId="478"/>
          <ac:cxnSpMkLst>
            <pc:docMk/>
            <pc:sldMk cId="2333165608" sldId="285"/>
            <ac:cxnSpMk id="54" creationId="{718CEBDD-B763-A21E-A8F3-06FBFC6EF197}"/>
          </ac:cxnSpMkLst>
        </pc:cxnChg>
        <pc:cxnChg chg="del">
          <ac:chgData name="park jinseo" userId="46f600425a8af471" providerId="LiveId" clId="{E4CECC74-E84E-4CDF-A45E-134A73F5BDB9}" dt="2023-05-13T03:10:20.570" v="3" actId="478"/>
          <ac:cxnSpMkLst>
            <pc:docMk/>
            <pc:sldMk cId="2333165608" sldId="285"/>
            <ac:cxnSpMk id="58" creationId="{B97FAE9E-55B4-B4B1-D315-2110ACC721BA}"/>
          </ac:cxnSpMkLst>
        </pc:cxnChg>
        <pc:extLst>
          <p:ext xmlns:p="http://schemas.openxmlformats.org/presentationml/2006/main" uri="{D6D511B9-2390-475A-947B-AFAB55BFBCF1}">
            <pc226:cmChg xmlns:pc226="http://schemas.microsoft.com/office/powerpoint/2022/06/main/command" chg="mod">
              <pc226:chgData name="park jinseo" userId="46f600425a8af471" providerId="LiveId" clId="{E4CECC74-E84E-4CDF-A45E-134A73F5BDB9}" dt="2023-05-13T03:10:20.594" v="4" actId="2056"/>
              <pc2:cmMkLst xmlns:pc2="http://schemas.microsoft.com/office/powerpoint/2019/9/main/command">
                <pc:docMk/>
                <pc:sldMk cId="2333165608" sldId="285"/>
                <pc2:cmMk id="{DCD240A7-1013-4121-9AF6-E706FB86E016}"/>
              </pc2:cmMkLst>
            </pc226:cmChg>
          </p:ext>
        </pc:extLst>
      </pc:sldChg>
      <pc:sldChg chg="new del">
        <pc:chgData name="park jinseo" userId="46f600425a8af471" providerId="LiveId" clId="{E4CECC74-E84E-4CDF-A45E-134A73F5BDB9}" dt="2023-05-13T03:10:13.109" v="1" actId="47"/>
        <pc:sldMkLst>
          <pc:docMk/>
          <pc:sldMk cId="3460883553" sldId="285"/>
        </pc:sldMkLst>
      </pc:sldChg>
      <pc:sldChg chg="addSp delSp modSp add del mod modCm">
        <pc:chgData name="park jinseo" userId="46f600425a8af471" providerId="LiveId" clId="{E4CECC74-E84E-4CDF-A45E-134A73F5BDB9}" dt="2023-05-26T13:40:14.092" v="2097" actId="47"/>
        <pc:sldMkLst>
          <pc:docMk/>
          <pc:sldMk cId="1176636537" sldId="286"/>
        </pc:sldMkLst>
        <pc:spChg chg="mod">
          <ac:chgData name="park jinseo" userId="46f600425a8af471" providerId="LiveId" clId="{E4CECC74-E84E-4CDF-A45E-134A73F5BDB9}" dt="2023-05-13T03:53:06.102" v="715" actId="20577"/>
          <ac:spMkLst>
            <pc:docMk/>
            <pc:sldMk cId="1176636537" sldId="286"/>
            <ac:spMk id="2" creationId="{A7ED9F96-9D08-25EF-8519-2A915208B16E}"/>
          </ac:spMkLst>
        </pc:spChg>
        <pc:spChg chg="add del">
          <ac:chgData name="park jinseo" userId="46f600425a8af471" providerId="LiveId" clId="{E4CECC74-E84E-4CDF-A45E-134A73F5BDB9}" dt="2023-05-13T03:53:32.262" v="721" actId="478"/>
          <ac:spMkLst>
            <pc:docMk/>
            <pc:sldMk cId="1176636537" sldId="286"/>
            <ac:spMk id="4" creationId="{4C8BC9BB-F29E-DE3F-B614-B00A73E3E623}"/>
          </ac:spMkLst>
        </pc:spChg>
        <pc:spChg chg="add del mod">
          <ac:chgData name="park jinseo" userId="46f600425a8af471" providerId="LiveId" clId="{E4CECC74-E84E-4CDF-A45E-134A73F5BDB9}" dt="2023-05-26T13:34:32.326" v="2073"/>
          <ac:spMkLst>
            <pc:docMk/>
            <pc:sldMk cId="1176636537" sldId="286"/>
            <ac:spMk id="5" creationId="{46E25489-A5AB-6E1F-BF59-F9019736E2BC}"/>
          </ac:spMkLst>
        </pc:spChg>
        <pc:spChg chg="add del">
          <ac:chgData name="park jinseo" userId="46f600425a8af471" providerId="LiveId" clId="{E4CECC74-E84E-4CDF-A45E-134A73F5BDB9}" dt="2023-05-13T03:53:32.262" v="721" actId="478"/>
          <ac:spMkLst>
            <pc:docMk/>
            <pc:sldMk cId="1176636537" sldId="286"/>
            <ac:spMk id="9" creationId="{3E122E4C-79F4-8B3A-E5F9-4A4EC6F2D40B}"/>
          </ac:spMkLst>
        </pc:spChg>
        <pc:spChg chg="add del">
          <ac:chgData name="park jinseo" userId="46f600425a8af471" providerId="LiveId" clId="{E4CECC74-E84E-4CDF-A45E-134A73F5BDB9}" dt="2023-05-13T03:53:32.262" v="721" actId="478"/>
          <ac:spMkLst>
            <pc:docMk/>
            <pc:sldMk cId="1176636537" sldId="286"/>
            <ac:spMk id="10" creationId="{628D84A7-7981-7478-0186-5C345CDCC7E4}"/>
          </ac:spMkLst>
        </pc:spChg>
        <pc:spChg chg="add del">
          <ac:chgData name="park jinseo" userId="46f600425a8af471" providerId="LiveId" clId="{E4CECC74-E84E-4CDF-A45E-134A73F5BDB9}" dt="2023-05-13T03:53:32.262" v="721" actId="478"/>
          <ac:spMkLst>
            <pc:docMk/>
            <pc:sldMk cId="1176636537" sldId="286"/>
            <ac:spMk id="12" creationId="{AA4ECFB3-A3BE-C209-1D11-CDE0116894F7}"/>
          </ac:spMkLst>
        </pc:spChg>
        <pc:spChg chg="add del">
          <ac:chgData name="park jinseo" userId="46f600425a8af471" providerId="LiveId" clId="{E4CECC74-E84E-4CDF-A45E-134A73F5BDB9}" dt="2023-05-13T03:53:32.262" v="721" actId="478"/>
          <ac:spMkLst>
            <pc:docMk/>
            <pc:sldMk cId="1176636537" sldId="286"/>
            <ac:spMk id="14" creationId="{4C5371A9-7BAA-0802-CFA6-44F43FA2B178}"/>
          </ac:spMkLst>
        </pc:spChg>
        <pc:spChg chg="add del">
          <ac:chgData name="park jinseo" userId="46f600425a8af471" providerId="LiveId" clId="{E4CECC74-E84E-4CDF-A45E-134A73F5BDB9}" dt="2023-05-13T03:53:32.262" v="721" actId="478"/>
          <ac:spMkLst>
            <pc:docMk/>
            <pc:sldMk cId="1176636537" sldId="286"/>
            <ac:spMk id="15" creationId="{270E8AF8-3810-470C-7E50-FA94C975D2B2}"/>
          </ac:spMkLst>
        </pc:spChg>
        <pc:spChg chg="add del">
          <ac:chgData name="park jinseo" userId="46f600425a8af471" providerId="LiveId" clId="{E4CECC74-E84E-4CDF-A45E-134A73F5BDB9}" dt="2023-05-13T03:53:32.262" v="721" actId="478"/>
          <ac:spMkLst>
            <pc:docMk/>
            <pc:sldMk cId="1176636537" sldId="286"/>
            <ac:spMk id="17" creationId="{F71AA7F4-9B80-43B3-D87F-777FD47000EC}"/>
          </ac:spMkLst>
        </pc:spChg>
        <pc:spChg chg="add del">
          <ac:chgData name="park jinseo" userId="46f600425a8af471" providerId="LiveId" clId="{E4CECC74-E84E-4CDF-A45E-134A73F5BDB9}" dt="2023-05-13T03:53:32.262" v="721" actId="478"/>
          <ac:spMkLst>
            <pc:docMk/>
            <pc:sldMk cId="1176636537" sldId="286"/>
            <ac:spMk id="20" creationId="{51D6F484-91DC-1C95-0CC7-049F2A737E21}"/>
          </ac:spMkLst>
        </pc:spChg>
        <pc:spChg chg="add del">
          <ac:chgData name="park jinseo" userId="46f600425a8af471" providerId="LiveId" clId="{E4CECC74-E84E-4CDF-A45E-134A73F5BDB9}" dt="2023-05-13T03:53:32.262" v="721" actId="478"/>
          <ac:spMkLst>
            <pc:docMk/>
            <pc:sldMk cId="1176636537" sldId="286"/>
            <ac:spMk id="21" creationId="{D9A04D8D-D86F-FF0B-315B-65C63D0AF3CB}"/>
          </ac:spMkLst>
        </pc:spChg>
        <pc:spChg chg="add del">
          <ac:chgData name="park jinseo" userId="46f600425a8af471" providerId="LiveId" clId="{E4CECC74-E84E-4CDF-A45E-134A73F5BDB9}" dt="2023-05-13T03:53:32.262" v="721" actId="478"/>
          <ac:spMkLst>
            <pc:docMk/>
            <pc:sldMk cId="1176636537" sldId="286"/>
            <ac:spMk id="24" creationId="{B20AF26E-D8B9-EB2D-02AD-B6EF6FE61C1F}"/>
          </ac:spMkLst>
        </pc:spChg>
        <pc:spChg chg="add del">
          <ac:chgData name="park jinseo" userId="46f600425a8af471" providerId="LiveId" clId="{E4CECC74-E84E-4CDF-A45E-134A73F5BDB9}" dt="2023-05-13T03:53:32.262" v="721" actId="478"/>
          <ac:spMkLst>
            <pc:docMk/>
            <pc:sldMk cId="1176636537" sldId="286"/>
            <ac:spMk id="25" creationId="{01E3AD3F-1A36-E754-9F7E-63F86AF4E4FB}"/>
          </ac:spMkLst>
        </pc:spChg>
        <pc:spChg chg="add del">
          <ac:chgData name="park jinseo" userId="46f600425a8af471" providerId="LiveId" clId="{E4CECC74-E84E-4CDF-A45E-134A73F5BDB9}" dt="2023-05-13T03:53:32.262" v="721" actId="478"/>
          <ac:spMkLst>
            <pc:docMk/>
            <pc:sldMk cId="1176636537" sldId="286"/>
            <ac:spMk id="27" creationId="{CAD59005-3384-2301-B83A-A3A1A3C3EA27}"/>
          </ac:spMkLst>
        </pc:spChg>
        <pc:spChg chg="add del">
          <ac:chgData name="park jinseo" userId="46f600425a8af471" providerId="LiveId" clId="{E4CECC74-E84E-4CDF-A45E-134A73F5BDB9}" dt="2023-05-13T03:53:32.262" v="721" actId="478"/>
          <ac:spMkLst>
            <pc:docMk/>
            <pc:sldMk cId="1176636537" sldId="286"/>
            <ac:spMk id="28" creationId="{0C566A70-3A45-6378-C2EE-505221401696}"/>
          </ac:spMkLst>
        </pc:spChg>
        <pc:spChg chg="add del">
          <ac:chgData name="park jinseo" userId="46f600425a8af471" providerId="LiveId" clId="{E4CECC74-E84E-4CDF-A45E-134A73F5BDB9}" dt="2023-05-13T03:53:28.940" v="720" actId="478"/>
          <ac:spMkLst>
            <pc:docMk/>
            <pc:sldMk cId="1176636537" sldId="286"/>
            <ac:spMk id="33" creationId="{27099E2F-1F71-3DC6-BDA6-9E4F78E62FD9}"/>
          </ac:spMkLst>
        </pc:spChg>
        <pc:spChg chg="add del">
          <ac:chgData name="park jinseo" userId="46f600425a8af471" providerId="LiveId" clId="{E4CECC74-E84E-4CDF-A45E-134A73F5BDB9}" dt="2023-05-13T03:53:32.262" v="721" actId="478"/>
          <ac:spMkLst>
            <pc:docMk/>
            <pc:sldMk cId="1176636537" sldId="286"/>
            <ac:spMk id="47" creationId="{8B1094BE-FB52-F1BB-625E-A594E2C0E750}"/>
          </ac:spMkLst>
        </pc:spChg>
        <pc:spChg chg="add del">
          <ac:chgData name="park jinseo" userId="46f600425a8af471" providerId="LiveId" clId="{E4CECC74-E84E-4CDF-A45E-134A73F5BDB9}" dt="2023-05-13T03:53:32.262" v="721" actId="478"/>
          <ac:spMkLst>
            <pc:docMk/>
            <pc:sldMk cId="1176636537" sldId="286"/>
            <ac:spMk id="48" creationId="{9D837DBC-2163-615B-A8B1-E952246089D7}"/>
          </ac:spMkLst>
        </pc:spChg>
        <pc:spChg chg="add del">
          <ac:chgData name="park jinseo" userId="46f600425a8af471" providerId="LiveId" clId="{E4CECC74-E84E-4CDF-A45E-134A73F5BDB9}" dt="2023-05-13T03:53:32.262" v="721" actId="478"/>
          <ac:spMkLst>
            <pc:docMk/>
            <pc:sldMk cId="1176636537" sldId="286"/>
            <ac:spMk id="49" creationId="{182F76AB-1D2B-1229-558D-1C32C213037D}"/>
          </ac:spMkLst>
        </pc:spChg>
        <pc:spChg chg="add del">
          <ac:chgData name="park jinseo" userId="46f600425a8af471" providerId="LiveId" clId="{E4CECC74-E84E-4CDF-A45E-134A73F5BDB9}" dt="2023-05-13T03:53:32.262" v="721" actId="478"/>
          <ac:spMkLst>
            <pc:docMk/>
            <pc:sldMk cId="1176636537" sldId="286"/>
            <ac:spMk id="50" creationId="{B35991EC-AFAE-F393-079F-87297940E046}"/>
          </ac:spMkLst>
        </pc:spChg>
        <pc:spChg chg="add del">
          <ac:chgData name="park jinseo" userId="46f600425a8af471" providerId="LiveId" clId="{E4CECC74-E84E-4CDF-A45E-134A73F5BDB9}" dt="2023-05-13T03:53:32.262" v="721" actId="478"/>
          <ac:spMkLst>
            <pc:docMk/>
            <pc:sldMk cId="1176636537" sldId="286"/>
            <ac:spMk id="51" creationId="{8DC941E9-C9B8-26B7-2BC7-993DA935A232}"/>
          </ac:spMkLst>
        </pc:spChg>
        <pc:spChg chg="add del">
          <ac:chgData name="park jinseo" userId="46f600425a8af471" providerId="LiveId" clId="{E4CECC74-E84E-4CDF-A45E-134A73F5BDB9}" dt="2023-05-13T03:53:32.262" v="721" actId="478"/>
          <ac:spMkLst>
            <pc:docMk/>
            <pc:sldMk cId="1176636537" sldId="286"/>
            <ac:spMk id="52" creationId="{5E1BF108-F80C-4332-1D7E-29A27763055A}"/>
          </ac:spMkLst>
        </pc:spChg>
        <pc:picChg chg="add del">
          <ac:chgData name="park jinseo" userId="46f600425a8af471" providerId="LiveId" clId="{E4CECC74-E84E-4CDF-A45E-134A73F5BDB9}" dt="2023-05-13T03:53:32.262" v="721" actId="478"/>
          <ac:picMkLst>
            <pc:docMk/>
            <pc:sldMk cId="1176636537" sldId="286"/>
            <ac:picMk id="57" creationId="{EA63B9D0-9253-2F5C-E675-7EC6E93CBB52}"/>
          </ac:picMkLst>
        </pc:picChg>
        <pc:picChg chg="add del">
          <ac:chgData name="park jinseo" userId="46f600425a8af471" providerId="LiveId" clId="{E4CECC74-E84E-4CDF-A45E-134A73F5BDB9}" dt="2023-05-13T03:53:32.262" v="721" actId="478"/>
          <ac:picMkLst>
            <pc:docMk/>
            <pc:sldMk cId="1176636537" sldId="286"/>
            <ac:picMk id="1026" creationId="{2D1CF394-691D-0C38-00A5-82CB5E37B420}"/>
          </ac:picMkLst>
        </pc:picChg>
        <pc:cxnChg chg="add del">
          <ac:chgData name="park jinseo" userId="46f600425a8af471" providerId="LiveId" clId="{E4CECC74-E84E-4CDF-A45E-134A73F5BDB9}" dt="2023-05-13T03:53:32.262" v="721" actId="478"/>
          <ac:cxnSpMkLst>
            <pc:docMk/>
            <pc:sldMk cId="1176636537" sldId="286"/>
            <ac:cxnSpMk id="6" creationId="{226343A1-EF3F-7A1F-E688-E90FEEC36F37}"/>
          </ac:cxnSpMkLst>
        </pc:cxnChg>
        <pc:cxnChg chg="add del">
          <ac:chgData name="park jinseo" userId="46f600425a8af471" providerId="LiveId" clId="{E4CECC74-E84E-4CDF-A45E-134A73F5BDB9}" dt="2023-05-13T03:53:32.262" v="721" actId="478"/>
          <ac:cxnSpMkLst>
            <pc:docMk/>
            <pc:sldMk cId="1176636537" sldId="286"/>
            <ac:cxnSpMk id="7" creationId="{F5E528D6-D4DD-7E20-933E-570857EFF441}"/>
          </ac:cxnSpMkLst>
        </pc:cxnChg>
        <pc:cxnChg chg="add del">
          <ac:chgData name="park jinseo" userId="46f600425a8af471" providerId="LiveId" clId="{E4CECC74-E84E-4CDF-A45E-134A73F5BDB9}" dt="2023-05-13T03:53:32.262" v="721" actId="478"/>
          <ac:cxnSpMkLst>
            <pc:docMk/>
            <pc:sldMk cId="1176636537" sldId="286"/>
            <ac:cxnSpMk id="8" creationId="{EEE20879-EAB3-C6B1-BED0-88CCABAD7EE7}"/>
          </ac:cxnSpMkLst>
        </pc:cxnChg>
        <pc:cxnChg chg="add del">
          <ac:chgData name="park jinseo" userId="46f600425a8af471" providerId="LiveId" clId="{E4CECC74-E84E-4CDF-A45E-134A73F5BDB9}" dt="2023-05-13T03:53:32.262" v="721" actId="478"/>
          <ac:cxnSpMkLst>
            <pc:docMk/>
            <pc:sldMk cId="1176636537" sldId="286"/>
            <ac:cxnSpMk id="13" creationId="{27E2BCC3-D0BB-D265-7500-69B41E28ACB5}"/>
          </ac:cxnSpMkLst>
        </pc:cxnChg>
        <pc:cxnChg chg="add del">
          <ac:chgData name="park jinseo" userId="46f600425a8af471" providerId="LiveId" clId="{E4CECC74-E84E-4CDF-A45E-134A73F5BDB9}" dt="2023-05-13T03:53:32.262" v="721" actId="478"/>
          <ac:cxnSpMkLst>
            <pc:docMk/>
            <pc:sldMk cId="1176636537" sldId="286"/>
            <ac:cxnSpMk id="18" creationId="{6BBDE0C2-8889-CD5F-6D61-4D6A8D80240B}"/>
          </ac:cxnSpMkLst>
        </pc:cxnChg>
        <pc:cxnChg chg="add del">
          <ac:chgData name="park jinseo" userId="46f600425a8af471" providerId="LiveId" clId="{E4CECC74-E84E-4CDF-A45E-134A73F5BDB9}" dt="2023-05-13T03:53:32.262" v="721" actId="478"/>
          <ac:cxnSpMkLst>
            <pc:docMk/>
            <pc:sldMk cId="1176636537" sldId="286"/>
            <ac:cxnSpMk id="19" creationId="{227ECA34-5214-B8E5-B5EB-B046078EC3FD}"/>
          </ac:cxnSpMkLst>
        </pc:cxnChg>
        <pc:cxnChg chg="add del">
          <ac:chgData name="park jinseo" userId="46f600425a8af471" providerId="LiveId" clId="{E4CECC74-E84E-4CDF-A45E-134A73F5BDB9}" dt="2023-05-13T03:53:32.262" v="721" actId="478"/>
          <ac:cxnSpMkLst>
            <pc:docMk/>
            <pc:sldMk cId="1176636537" sldId="286"/>
            <ac:cxnSpMk id="23" creationId="{2F99BE29-6600-F877-ED72-D74ACCBF3B77}"/>
          </ac:cxnSpMkLst>
        </pc:cxnChg>
        <pc:cxnChg chg="add del">
          <ac:chgData name="park jinseo" userId="46f600425a8af471" providerId="LiveId" clId="{E4CECC74-E84E-4CDF-A45E-134A73F5BDB9}" dt="2023-05-13T03:53:32.262" v="721" actId="478"/>
          <ac:cxnSpMkLst>
            <pc:docMk/>
            <pc:sldMk cId="1176636537" sldId="286"/>
            <ac:cxnSpMk id="30" creationId="{39CCB780-2A8A-B3CB-E450-E5DCC9034967}"/>
          </ac:cxnSpMkLst>
        </pc:cxnChg>
        <pc:cxnChg chg="add del">
          <ac:chgData name="park jinseo" userId="46f600425a8af471" providerId="LiveId" clId="{E4CECC74-E84E-4CDF-A45E-134A73F5BDB9}" dt="2023-05-13T03:53:32.262" v="721" actId="478"/>
          <ac:cxnSpMkLst>
            <pc:docMk/>
            <pc:sldMk cId="1176636537" sldId="286"/>
            <ac:cxnSpMk id="31" creationId="{42774336-B023-F439-B19A-261F8232C264}"/>
          </ac:cxnSpMkLst>
        </pc:cxnChg>
        <pc:cxnChg chg="add del">
          <ac:chgData name="park jinseo" userId="46f600425a8af471" providerId="LiveId" clId="{E4CECC74-E84E-4CDF-A45E-134A73F5BDB9}" dt="2023-05-13T03:53:32.262" v="721" actId="478"/>
          <ac:cxnSpMkLst>
            <pc:docMk/>
            <pc:sldMk cId="1176636537" sldId="286"/>
            <ac:cxnSpMk id="43" creationId="{F2848ACE-F66C-7AC4-4145-C2B6970939C9}"/>
          </ac:cxnSpMkLst>
        </pc:cxnChg>
        <pc:cxnChg chg="add del">
          <ac:chgData name="park jinseo" userId="46f600425a8af471" providerId="LiveId" clId="{E4CECC74-E84E-4CDF-A45E-134A73F5BDB9}" dt="2023-05-13T03:53:32.262" v="721" actId="478"/>
          <ac:cxnSpMkLst>
            <pc:docMk/>
            <pc:sldMk cId="1176636537" sldId="286"/>
            <ac:cxnSpMk id="46" creationId="{25970DB7-EE30-3731-07D7-3C1B7B963DE8}"/>
          </ac:cxnSpMkLst>
        </pc:cxnChg>
        <pc:cxnChg chg="add del">
          <ac:chgData name="park jinseo" userId="46f600425a8af471" providerId="LiveId" clId="{E4CECC74-E84E-4CDF-A45E-134A73F5BDB9}" dt="2023-05-13T03:53:32.262" v="721" actId="478"/>
          <ac:cxnSpMkLst>
            <pc:docMk/>
            <pc:sldMk cId="1176636537" sldId="286"/>
            <ac:cxnSpMk id="54" creationId="{718CEBDD-B763-A21E-A8F3-06FBFC6EF197}"/>
          </ac:cxnSpMkLst>
        </pc:cxnChg>
        <pc:cxnChg chg="add del">
          <ac:chgData name="park jinseo" userId="46f600425a8af471" providerId="LiveId" clId="{E4CECC74-E84E-4CDF-A45E-134A73F5BDB9}" dt="2023-05-13T03:53:32.262" v="721" actId="478"/>
          <ac:cxnSpMkLst>
            <pc:docMk/>
            <pc:sldMk cId="1176636537" sldId="286"/>
            <ac:cxnSpMk id="58" creationId="{B97FAE9E-55B4-B4B1-D315-2110ACC721BA}"/>
          </ac:cxnSpMkLst>
        </pc:cxnChg>
        <pc:extLst>
          <p:ext xmlns:p="http://schemas.openxmlformats.org/presentationml/2006/main" uri="{D6D511B9-2390-475A-947B-AFAB55BFBCF1}">
            <pc226:cmChg xmlns:pc226="http://schemas.microsoft.com/office/powerpoint/2022/06/main/command" chg="mod">
              <pc226:chgData name="park jinseo" userId="46f600425a8af471" providerId="LiveId" clId="{E4CECC74-E84E-4CDF-A45E-134A73F5BDB9}" dt="2023-05-13T03:53:13.120" v="718" actId="2056"/>
              <pc2:cmMkLst xmlns:pc2="http://schemas.microsoft.com/office/powerpoint/2019/9/main/command">
                <pc:docMk/>
                <pc:sldMk cId="1176636537" sldId="286"/>
                <pc2:cmMk id="{21CACE02-5A76-4A5B-98A7-C3EA0D942397}"/>
              </pc2:cmMkLst>
            </pc226:cmChg>
          </p:ext>
        </pc:extLst>
      </pc:sldChg>
      <pc:sldChg chg="addSp delSp modSp new add del mod ord">
        <pc:chgData name="park jinseo" userId="46f600425a8af471" providerId="LiveId" clId="{E4CECC74-E84E-4CDF-A45E-134A73F5BDB9}" dt="2023-05-26T13:44:08.495" v="2187" actId="47"/>
        <pc:sldMkLst>
          <pc:docMk/>
          <pc:sldMk cId="3066926476" sldId="287"/>
        </pc:sldMkLst>
        <pc:spChg chg="mod">
          <ac:chgData name="park jinseo" userId="46f600425a8af471" providerId="LiveId" clId="{E4CECC74-E84E-4CDF-A45E-134A73F5BDB9}" dt="2023-05-26T13:34:32.326" v="2073"/>
          <ac:spMkLst>
            <pc:docMk/>
            <pc:sldMk cId="3066926476" sldId="287"/>
            <ac:spMk id="2" creationId="{AD741834-F881-6111-00AC-24B9035C5372}"/>
          </ac:spMkLst>
        </pc:spChg>
        <pc:spChg chg="mod">
          <ac:chgData name="park jinseo" userId="46f600425a8af471" providerId="LiveId" clId="{E4CECC74-E84E-4CDF-A45E-134A73F5BDB9}" dt="2023-05-26T13:34:32.326" v="2073"/>
          <ac:spMkLst>
            <pc:docMk/>
            <pc:sldMk cId="3066926476" sldId="287"/>
            <ac:spMk id="3" creationId="{93DD6271-4522-DBD6-8527-318AC08711A3}"/>
          </ac:spMkLst>
        </pc:spChg>
        <pc:spChg chg="mod">
          <ac:chgData name="park jinseo" userId="46f600425a8af471" providerId="LiveId" clId="{E4CECC74-E84E-4CDF-A45E-134A73F5BDB9}" dt="2023-05-26T13:34:32.326" v="2073"/>
          <ac:spMkLst>
            <pc:docMk/>
            <pc:sldMk cId="3066926476" sldId="287"/>
            <ac:spMk id="4" creationId="{B090BC80-D0FD-5AF3-E333-1ABD317CE35E}"/>
          </ac:spMkLst>
        </pc:spChg>
        <pc:picChg chg="add del mod">
          <ac:chgData name="park jinseo" userId="46f600425a8af471" providerId="LiveId" clId="{E4CECC74-E84E-4CDF-A45E-134A73F5BDB9}" dt="2023-05-26T13:41:37.830" v="2107" actId="21"/>
          <ac:picMkLst>
            <pc:docMk/>
            <pc:sldMk cId="3066926476" sldId="287"/>
            <ac:picMk id="6" creationId="{1148D554-C477-19A1-9466-EA378ED32D90}"/>
          </ac:picMkLst>
        </pc:picChg>
        <pc:picChg chg="add del mod">
          <ac:chgData name="park jinseo" userId="46f600425a8af471" providerId="LiveId" clId="{E4CECC74-E84E-4CDF-A45E-134A73F5BDB9}" dt="2023-05-26T13:41:37.830" v="2107" actId="21"/>
          <ac:picMkLst>
            <pc:docMk/>
            <pc:sldMk cId="3066926476" sldId="287"/>
            <ac:picMk id="8" creationId="{E44473FB-3EF1-D915-3253-4DC09574EF87}"/>
          </ac:picMkLst>
        </pc:picChg>
      </pc:sldChg>
      <pc:sldChg chg="delSp modSp add del mod">
        <pc:chgData name="park jinseo" userId="46f600425a8af471" providerId="LiveId" clId="{E4CECC74-E84E-4CDF-A45E-134A73F5BDB9}" dt="2023-05-26T13:40:14.092" v="2097" actId="47"/>
        <pc:sldMkLst>
          <pc:docMk/>
          <pc:sldMk cId="1919868220" sldId="288"/>
        </pc:sldMkLst>
        <pc:spChg chg="mod">
          <ac:chgData name="park jinseo" userId="46f600425a8af471" providerId="LiveId" clId="{E4CECC74-E84E-4CDF-A45E-134A73F5BDB9}" dt="2023-05-26T13:34:32.326" v="2073"/>
          <ac:spMkLst>
            <pc:docMk/>
            <pc:sldMk cId="1919868220" sldId="288"/>
            <ac:spMk id="3" creationId="{2D2E9049-45CB-FED6-082A-EE968CDB38D1}"/>
          </ac:spMkLst>
        </pc:spChg>
        <pc:spChg chg="mod">
          <ac:chgData name="park jinseo" userId="46f600425a8af471" providerId="LiveId" clId="{E4CECC74-E84E-4CDF-A45E-134A73F5BDB9}" dt="2023-05-26T13:34:32.326" v="2073"/>
          <ac:spMkLst>
            <pc:docMk/>
            <pc:sldMk cId="1919868220" sldId="288"/>
            <ac:spMk id="4" creationId="{FBACA391-51F1-6F60-AB01-E689A80B1A7A}"/>
          </ac:spMkLst>
        </pc:spChg>
        <pc:spChg chg="mod">
          <ac:chgData name="park jinseo" userId="46f600425a8af471" providerId="LiveId" clId="{E4CECC74-E84E-4CDF-A45E-134A73F5BDB9}" dt="2023-05-13T04:11:42.642" v="776" actId="20577"/>
          <ac:spMkLst>
            <pc:docMk/>
            <pc:sldMk cId="1919868220" sldId="288"/>
            <ac:spMk id="8" creationId="{FCF2AA78-FADE-02E6-F748-2AF7B16842D9}"/>
          </ac:spMkLst>
        </pc:spChg>
        <pc:picChg chg="del mod">
          <ac:chgData name="park jinseo" userId="46f600425a8af471" providerId="LiveId" clId="{E4CECC74-E84E-4CDF-A45E-134A73F5BDB9}" dt="2023-05-13T04:22:16.380" v="867" actId="478"/>
          <ac:picMkLst>
            <pc:docMk/>
            <pc:sldMk cId="1919868220" sldId="288"/>
            <ac:picMk id="5" creationId="{FE0AA465-9340-40E0-81B3-644108DEF776}"/>
          </ac:picMkLst>
        </pc:picChg>
        <pc:picChg chg="del mod">
          <ac:chgData name="park jinseo" userId="46f600425a8af471" providerId="LiveId" clId="{E4CECC74-E84E-4CDF-A45E-134A73F5BDB9}" dt="2023-05-13T04:22:16.380" v="867" actId="478"/>
          <ac:picMkLst>
            <pc:docMk/>
            <pc:sldMk cId="1919868220" sldId="288"/>
            <ac:picMk id="3074" creationId="{D8984FB1-A190-A1E4-C66B-3CE6FBA0546F}"/>
          </ac:picMkLst>
        </pc:picChg>
      </pc:sldChg>
      <pc:sldChg chg="addSp delSp modSp new add del mod modShow">
        <pc:chgData name="park jinseo" userId="46f600425a8af471" providerId="LiveId" clId="{E4CECC74-E84E-4CDF-A45E-134A73F5BDB9}" dt="2023-05-26T13:40:02.707" v="2095" actId="47"/>
        <pc:sldMkLst>
          <pc:docMk/>
          <pc:sldMk cId="2289396949" sldId="289"/>
        </pc:sldMkLst>
        <pc:spChg chg="mod">
          <ac:chgData name="park jinseo" userId="46f600425a8af471" providerId="LiveId" clId="{E4CECC74-E84E-4CDF-A45E-134A73F5BDB9}" dt="2023-05-26T13:34:32.326" v="2073"/>
          <ac:spMkLst>
            <pc:docMk/>
            <pc:sldMk cId="2289396949" sldId="289"/>
            <ac:spMk id="2" creationId="{18B31271-F7AE-8620-C520-899C104344C8}"/>
          </ac:spMkLst>
        </pc:spChg>
        <pc:spChg chg="del">
          <ac:chgData name="park jinseo" userId="46f600425a8af471" providerId="LiveId" clId="{E4CECC74-E84E-4CDF-A45E-134A73F5BDB9}" dt="2023-05-13T04:31:26.250" v="894"/>
          <ac:spMkLst>
            <pc:docMk/>
            <pc:sldMk cId="2289396949" sldId="289"/>
            <ac:spMk id="3" creationId="{B2BC4B97-AEF6-4E62-B8A8-8FD41B9E11DB}"/>
          </ac:spMkLst>
        </pc:spChg>
        <pc:spChg chg="mod">
          <ac:chgData name="park jinseo" userId="46f600425a8af471" providerId="LiveId" clId="{E4CECC74-E84E-4CDF-A45E-134A73F5BDB9}" dt="2023-05-26T13:34:32.326" v="2073"/>
          <ac:spMkLst>
            <pc:docMk/>
            <pc:sldMk cId="2289396949" sldId="289"/>
            <ac:spMk id="4" creationId="{21E4CF64-4474-F697-6C1B-5CF96AF171CB}"/>
          </ac:spMkLst>
        </pc:spChg>
        <pc:picChg chg="add mod">
          <ac:chgData name="park jinseo" userId="46f600425a8af471" providerId="LiveId" clId="{E4CECC74-E84E-4CDF-A45E-134A73F5BDB9}" dt="2023-05-26T13:34:32.326" v="2073"/>
          <ac:picMkLst>
            <pc:docMk/>
            <pc:sldMk cId="2289396949" sldId="289"/>
            <ac:picMk id="5" creationId="{789A4CEF-43AA-E47A-FBAB-8F7981487C21}"/>
          </ac:picMkLst>
        </pc:picChg>
      </pc:sldChg>
      <pc:sldChg chg="modSp del mod">
        <pc:chgData name="park jinseo" userId="46f600425a8af471" providerId="LiveId" clId="{E4CECC74-E84E-4CDF-A45E-134A73F5BDB9}" dt="2023-05-26T17:15:50.252" v="2767" actId="47"/>
        <pc:sldMkLst>
          <pc:docMk/>
          <pc:sldMk cId="2552320315" sldId="290"/>
        </pc:sldMkLst>
        <pc:spChg chg="mod">
          <ac:chgData name="park jinseo" userId="46f600425a8af471" providerId="LiveId" clId="{E4CECC74-E84E-4CDF-A45E-134A73F5BDB9}" dt="2023-05-26T13:38:20.240" v="2085" actId="20577"/>
          <ac:spMkLst>
            <pc:docMk/>
            <pc:sldMk cId="2552320315" sldId="290"/>
            <ac:spMk id="3" creationId="{354252D0-C3AF-CC90-A713-9C4745BFB1E3}"/>
          </ac:spMkLst>
        </pc:spChg>
        <pc:spChg chg="mod">
          <ac:chgData name="park jinseo" userId="46f600425a8af471" providerId="LiveId" clId="{E4CECC74-E84E-4CDF-A45E-134A73F5BDB9}" dt="2023-05-26T13:34:32.326" v="2073"/>
          <ac:spMkLst>
            <pc:docMk/>
            <pc:sldMk cId="2552320315" sldId="290"/>
            <ac:spMk id="4" creationId="{A8531CD5-022A-A6A7-3AA7-1471551C78F7}"/>
          </ac:spMkLst>
        </pc:spChg>
      </pc:sldChg>
      <pc:sldChg chg="modSp del">
        <pc:chgData name="park jinseo" userId="46f600425a8af471" providerId="LiveId" clId="{E4CECC74-E84E-4CDF-A45E-134A73F5BDB9}" dt="2023-05-26T16:09:52.936" v="2763" actId="47"/>
        <pc:sldMkLst>
          <pc:docMk/>
          <pc:sldMk cId="3127387405" sldId="291"/>
        </pc:sldMkLst>
        <pc:spChg chg="mod">
          <ac:chgData name="park jinseo" userId="46f600425a8af471" providerId="LiveId" clId="{E4CECC74-E84E-4CDF-A45E-134A73F5BDB9}" dt="2023-05-26T13:34:32.326" v="2073"/>
          <ac:spMkLst>
            <pc:docMk/>
            <pc:sldMk cId="3127387405" sldId="291"/>
            <ac:spMk id="3" creationId="{EA720107-F57E-121E-49BD-3A498BDFB1A4}"/>
          </ac:spMkLst>
        </pc:spChg>
      </pc:sldChg>
      <pc:sldChg chg="addSp modSp new del mod ord modShow modNotesTx">
        <pc:chgData name="park jinseo" userId="46f600425a8af471" providerId="LiveId" clId="{E4CECC74-E84E-4CDF-A45E-134A73F5BDB9}" dt="2023-05-26T18:28:18.562" v="3141" actId="47"/>
        <pc:sldMkLst>
          <pc:docMk/>
          <pc:sldMk cId="3490493481" sldId="292"/>
        </pc:sldMkLst>
        <pc:spChg chg="mod">
          <ac:chgData name="park jinseo" userId="46f600425a8af471" providerId="LiveId" clId="{E4CECC74-E84E-4CDF-A45E-134A73F5BDB9}" dt="2023-05-26T17:55:37.200" v="3070" actId="20577"/>
          <ac:spMkLst>
            <pc:docMk/>
            <pc:sldMk cId="3490493481" sldId="292"/>
            <ac:spMk id="2" creationId="{BB506FB4-E827-4936-114A-9C7BC2425577}"/>
          </ac:spMkLst>
        </pc:spChg>
        <pc:spChg chg="mod">
          <ac:chgData name="park jinseo" userId="46f600425a8af471" providerId="LiveId" clId="{E4CECC74-E84E-4CDF-A45E-134A73F5BDB9}" dt="2023-05-26T13:34:32.326" v="2073"/>
          <ac:spMkLst>
            <pc:docMk/>
            <pc:sldMk cId="3490493481" sldId="292"/>
            <ac:spMk id="3" creationId="{F6259FA1-042D-4486-9BE4-5EF82756BCAC}"/>
          </ac:spMkLst>
        </pc:spChg>
        <pc:spChg chg="mod">
          <ac:chgData name="park jinseo" userId="46f600425a8af471" providerId="LiveId" clId="{E4CECC74-E84E-4CDF-A45E-134A73F5BDB9}" dt="2023-05-26T13:34:32.326" v="2073"/>
          <ac:spMkLst>
            <pc:docMk/>
            <pc:sldMk cId="3490493481" sldId="292"/>
            <ac:spMk id="4" creationId="{29C3DD69-137C-B9C8-CE56-0051CC3A4C47}"/>
          </ac:spMkLst>
        </pc:spChg>
        <pc:picChg chg="add mod">
          <ac:chgData name="park jinseo" userId="46f600425a8af471" providerId="LiveId" clId="{E4CECC74-E84E-4CDF-A45E-134A73F5BDB9}" dt="2023-05-26T17:55:48.249" v="3072" actId="1076"/>
          <ac:picMkLst>
            <pc:docMk/>
            <pc:sldMk cId="3490493481" sldId="292"/>
            <ac:picMk id="6" creationId="{59FEA6C8-0529-4184-253F-A3F0D17397E1}"/>
          </ac:picMkLst>
        </pc:picChg>
      </pc:sldChg>
      <pc:sldChg chg="addSp delSp modSp new mod ord">
        <pc:chgData name="park jinseo" userId="46f600425a8af471" providerId="LiveId" clId="{E4CECC74-E84E-4CDF-A45E-134A73F5BDB9}" dt="2023-05-27T00:06:53.863" v="3177" actId="14100"/>
        <pc:sldMkLst>
          <pc:docMk/>
          <pc:sldMk cId="81728720" sldId="293"/>
        </pc:sldMkLst>
        <pc:spChg chg="del mod">
          <ac:chgData name="park jinseo" userId="46f600425a8af471" providerId="LiveId" clId="{E4CECC74-E84E-4CDF-A45E-134A73F5BDB9}" dt="2023-05-26T18:02:43.141" v="3073" actId="478"/>
          <ac:spMkLst>
            <pc:docMk/>
            <pc:sldMk cId="81728720" sldId="293"/>
            <ac:spMk id="2" creationId="{E197B717-6E9E-F436-AA10-1C5CEF900BF0}"/>
          </ac:spMkLst>
        </pc:spChg>
        <pc:spChg chg="mod">
          <ac:chgData name="park jinseo" userId="46f600425a8af471" providerId="LiveId" clId="{E4CECC74-E84E-4CDF-A45E-134A73F5BDB9}" dt="2023-05-27T00:06:53.863" v="3177" actId="14100"/>
          <ac:spMkLst>
            <pc:docMk/>
            <pc:sldMk cId="81728720" sldId="293"/>
            <ac:spMk id="3" creationId="{4804FEA7-7C5D-1FDE-DBC0-C2FA589380B6}"/>
          </ac:spMkLst>
        </pc:spChg>
        <pc:spChg chg="mod">
          <ac:chgData name="park jinseo" userId="46f600425a8af471" providerId="LiveId" clId="{E4CECC74-E84E-4CDF-A45E-134A73F5BDB9}" dt="2023-05-26T13:34:32.326" v="2073"/>
          <ac:spMkLst>
            <pc:docMk/>
            <pc:sldMk cId="81728720" sldId="293"/>
            <ac:spMk id="4" creationId="{EC12316C-D0AE-EDFA-9496-8BEB2DE7BD31}"/>
          </ac:spMkLst>
        </pc:spChg>
        <pc:spChg chg="add mod">
          <ac:chgData name="park jinseo" userId="46f600425a8af471" providerId="LiveId" clId="{E4CECC74-E84E-4CDF-A45E-134A73F5BDB9}" dt="2023-05-26T18:03:36.144" v="3114" actId="20577"/>
          <ac:spMkLst>
            <pc:docMk/>
            <pc:sldMk cId="81728720" sldId="293"/>
            <ac:spMk id="7" creationId="{2219C515-8D95-27CB-2FF8-0E291EB3E917}"/>
          </ac:spMkLst>
        </pc:spChg>
        <pc:picChg chg="add mod">
          <ac:chgData name="park jinseo" userId="46f600425a8af471" providerId="LiveId" clId="{E4CECC74-E84E-4CDF-A45E-134A73F5BDB9}" dt="2023-05-27T00:06:20.751" v="3143" actId="1076"/>
          <ac:picMkLst>
            <pc:docMk/>
            <pc:sldMk cId="81728720" sldId="293"/>
            <ac:picMk id="6" creationId="{7064307D-0968-2FEB-A3A5-94D724C773DA}"/>
          </ac:picMkLst>
        </pc:picChg>
      </pc:sldChg>
      <pc:sldChg chg="addSp delSp modSp add mod modCm modNotesTx">
        <pc:chgData name="park jinseo" userId="46f600425a8af471" providerId="LiveId" clId="{E4CECC74-E84E-4CDF-A45E-134A73F5BDB9}" dt="2023-05-27T00:57:26.474" v="6108" actId="20577"/>
        <pc:sldMkLst>
          <pc:docMk/>
          <pc:sldMk cId="722141257" sldId="294"/>
        </pc:sldMkLst>
        <pc:spChg chg="mod">
          <ac:chgData name="park jinseo" userId="46f600425a8af471" providerId="LiveId" clId="{E4CECC74-E84E-4CDF-A45E-134A73F5BDB9}" dt="2023-05-27T00:30:29.324" v="4481"/>
          <ac:spMkLst>
            <pc:docMk/>
            <pc:sldMk cId="722141257" sldId="294"/>
            <ac:spMk id="2" creationId="{A7ED9F96-9D08-25EF-8519-2A915208B16E}"/>
          </ac:spMkLst>
        </pc:spChg>
        <pc:spChg chg="mod">
          <ac:chgData name="park jinseo" userId="46f600425a8af471" providerId="LiveId" clId="{E4CECC74-E84E-4CDF-A45E-134A73F5BDB9}" dt="2023-05-26T13:29:52.194" v="2045" actId="20577"/>
          <ac:spMkLst>
            <pc:docMk/>
            <pc:sldMk cId="722141257" sldId="294"/>
            <ac:spMk id="3" creationId="{5DB2C8FD-F8E1-8850-DA36-7CA733E3E907}"/>
          </ac:spMkLst>
        </pc:spChg>
        <pc:picChg chg="del">
          <ac:chgData name="park jinseo" userId="46f600425a8af471" providerId="LiveId" clId="{E4CECC74-E84E-4CDF-A45E-134A73F5BDB9}" dt="2023-05-26T13:25:57.326" v="1885" actId="478"/>
          <ac:picMkLst>
            <pc:docMk/>
            <pc:sldMk cId="722141257" sldId="294"/>
            <ac:picMk id="5" creationId="{42F1245F-FAB4-51A7-3449-EA1091374B99}"/>
          </ac:picMkLst>
        </pc:picChg>
        <pc:picChg chg="add del mod">
          <ac:chgData name="park jinseo" userId="46f600425a8af471" providerId="LiveId" clId="{E4CECC74-E84E-4CDF-A45E-134A73F5BDB9}" dt="2023-05-26T13:26:25.370" v="1889" actId="478"/>
          <ac:picMkLst>
            <pc:docMk/>
            <pc:sldMk cId="722141257" sldId="294"/>
            <ac:picMk id="6" creationId="{B21A1BD9-F941-FAC5-2977-FFE8587494EB}"/>
          </ac:picMkLst>
        </pc:picChg>
        <pc:picChg chg="add del mod">
          <ac:chgData name="park jinseo" userId="46f600425a8af471" providerId="LiveId" clId="{E4CECC74-E84E-4CDF-A45E-134A73F5BDB9}" dt="2023-05-26T13:32:37.841" v="2065" actId="478"/>
          <ac:picMkLst>
            <pc:docMk/>
            <pc:sldMk cId="722141257" sldId="294"/>
            <ac:picMk id="8" creationId="{D1776689-D56A-23CC-647F-1DB0728D3257}"/>
          </ac:picMkLst>
        </pc:picChg>
        <pc:picChg chg="add mod">
          <ac:chgData name="park jinseo" userId="46f600425a8af471" providerId="LiveId" clId="{E4CECC74-E84E-4CDF-A45E-134A73F5BDB9}" dt="2023-05-26T13:32:07.575" v="2064" actId="1036"/>
          <ac:picMkLst>
            <pc:docMk/>
            <pc:sldMk cId="722141257" sldId="294"/>
            <ac:picMk id="10" creationId="{4CEEEE12-E8DF-D37A-CCD5-B328AFCCF6AD}"/>
          </ac:picMkLst>
        </pc:picChg>
        <pc:picChg chg="add mod">
          <ac:chgData name="park jinseo" userId="46f600425a8af471" providerId="LiveId" clId="{E4CECC74-E84E-4CDF-A45E-134A73F5BDB9}" dt="2023-05-26T13:32:43.237" v="2068" actId="1076"/>
          <ac:picMkLst>
            <pc:docMk/>
            <pc:sldMk cId="722141257" sldId="294"/>
            <ac:picMk id="12" creationId="{B1BFDE19-81E6-854E-53E7-3190CAD124FF}"/>
          </ac:picMkLst>
        </pc:picChg>
        <pc:extLst>
          <p:ext xmlns:p="http://schemas.openxmlformats.org/presentationml/2006/main" uri="{D6D511B9-2390-475A-947B-AFAB55BFBCF1}">
            <pc226:cmChg xmlns:pc226="http://schemas.microsoft.com/office/powerpoint/2022/06/main/command" chg="mod">
              <pc226:chgData name="park jinseo" userId="46f600425a8af471" providerId="LiveId" clId="{E4CECC74-E84E-4CDF-A45E-134A73F5BDB9}" dt="2023-05-26T13:25:57.333" v="1886" actId="2056"/>
              <pc2:cmMkLst xmlns:pc2="http://schemas.microsoft.com/office/powerpoint/2019/9/main/command">
                <pc:docMk/>
                <pc:sldMk cId="722141257" sldId="294"/>
                <pc2:cmMk id="{EC7F8B46-8641-4A9B-8CFB-F98B0F28B2B1}"/>
              </pc2:cmMkLst>
            </pc226:cmChg>
          </p:ext>
        </pc:extLst>
      </pc:sldChg>
      <pc:sldChg chg="modSp new del">
        <pc:chgData name="park jinseo" userId="46f600425a8af471" providerId="LiveId" clId="{E4CECC74-E84E-4CDF-A45E-134A73F5BDB9}" dt="2023-05-26T13:41:29.583" v="2106" actId="47"/>
        <pc:sldMkLst>
          <pc:docMk/>
          <pc:sldMk cId="3985046153" sldId="295"/>
        </pc:sldMkLst>
        <pc:spChg chg="mod">
          <ac:chgData name="park jinseo" userId="46f600425a8af471" providerId="LiveId" clId="{E4CECC74-E84E-4CDF-A45E-134A73F5BDB9}" dt="2023-05-26T13:34:32.326" v="2073"/>
          <ac:spMkLst>
            <pc:docMk/>
            <pc:sldMk cId="3985046153" sldId="295"/>
            <ac:spMk id="2" creationId="{C364DC2A-64DE-31F7-E3BD-0BD6D559262D}"/>
          </ac:spMkLst>
        </pc:spChg>
        <pc:spChg chg="mod">
          <ac:chgData name="park jinseo" userId="46f600425a8af471" providerId="LiveId" clId="{E4CECC74-E84E-4CDF-A45E-134A73F5BDB9}" dt="2023-05-26T13:34:32.326" v="2073"/>
          <ac:spMkLst>
            <pc:docMk/>
            <pc:sldMk cId="3985046153" sldId="295"/>
            <ac:spMk id="3" creationId="{F1BCACA5-765F-5ABB-1411-65E3A419D249}"/>
          </ac:spMkLst>
        </pc:spChg>
        <pc:spChg chg="mod">
          <ac:chgData name="park jinseo" userId="46f600425a8af471" providerId="LiveId" clId="{E4CECC74-E84E-4CDF-A45E-134A73F5BDB9}" dt="2023-05-26T13:34:32.326" v="2073"/>
          <ac:spMkLst>
            <pc:docMk/>
            <pc:sldMk cId="3985046153" sldId="295"/>
            <ac:spMk id="4" creationId="{9BCA0058-7F9B-4A9E-9DFA-9E8B20426B2D}"/>
          </ac:spMkLst>
        </pc:spChg>
      </pc:sldChg>
      <pc:sldChg chg="addSp delSp modSp add mod ord modNotesTx">
        <pc:chgData name="park jinseo" userId="46f600425a8af471" providerId="LiveId" clId="{E4CECC74-E84E-4CDF-A45E-134A73F5BDB9}" dt="2023-05-27T00:15:11.275" v="3727" actId="20577"/>
        <pc:sldMkLst>
          <pc:docMk/>
          <pc:sldMk cId="1890436817" sldId="296"/>
        </pc:sldMkLst>
        <pc:spChg chg="add del mod">
          <ac:chgData name="park jinseo" userId="46f600425a8af471" providerId="LiveId" clId="{E4CECC74-E84E-4CDF-A45E-134A73F5BDB9}" dt="2023-05-26T13:46:13.600" v="2359" actId="20577"/>
          <ac:spMkLst>
            <pc:docMk/>
            <pc:sldMk cId="1890436817" sldId="296"/>
            <ac:spMk id="3" creationId="{2D2E9049-45CB-FED6-082A-EE968CDB38D1}"/>
          </ac:spMkLst>
        </pc:spChg>
        <pc:spChg chg="mod">
          <ac:chgData name="park jinseo" userId="46f600425a8af471" providerId="LiveId" clId="{E4CECC74-E84E-4CDF-A45E-134A73F5BDB9}" dt="2023-05-26T14:01:48.112" v="2590" actId="20577"/>
          <ac:spMkLst>
            <pc:docMk/>
            <pc:sldMk cId="1890436817" sldId="296"/>
            <ac:spMk id="8" creationId="{FCF2AA78-FADE-02E6-F748-2AF7B16842D9}"/>
          </ac:spMkLst>
        </pc:spChg>
        <pc:picChg chg="add mod">
          <ac:chgData name="park jinseo" userId="46f600425a8af471" providerId="LiveId" clId="{E4CECC74-E84E-4CDF-A45E-134A73F5BDB9}" dt="2023-05-26T13:46:09.206" v="2355" actId="1036"/>
          <ac:picMkLst>
            <pc:docMk/>
            <pc:sldMk cId="1890436817" sldId="296"/>
            <ac:picMk id="2" creationId="{B067A7E1-1C11-DF4D-8405-B3FFBCA2CE17}"/>
          </ac:picMkLst>
        </pc:picChg>
        <pc:picChg chg="del">
          <ac:chgData name="park jinseo" userId="46f600425a8af471" providerId="LiveId" clId="{E4CECC74-E84E-4CDF-A45E-134A73F5BDB9}" dt="2023-05-26T13:41:47.756" v="2110" actId="478"/>
          <ac:picMkLst>
            <pc:docMk/>
            <pc:sldMk cId="1890436817" sldId="296"/>
            <ac:picMk id="5" creationId="{FE0AA465-9340-40E0-81B3-644108DEF776}"/>
          </ac:picMkLst>
        </pc:picChg>
        <pc:picChg chg="add mod">
          <ac:chgData name="park jinseo" userId="46f600425a8af471" providerId="LiveId" clId="{E4CECC74-E84E-4CDF-A45E-134A73F5BDB9}" dt="2023-05-26T13:46:09.206" v="2355" actId="1036"/>
          <ac:picMkLst>
            <pc:docMk/>
            <pc:sldMk cId="1890436817" sldId="296"/>
            <ac:picMk id="6" creationId="{F66C8FD8-B043-1544-47E8-F9A353CC9F06}"/>
          </ac:picMkLst>
        </pc:picChg>
        <pc:picChg chg="del">
          <ac:chgData name="park jinseo" userId="46f600425a8af471" providerId="LiveId" clId="{E4CECC74-E84E-4CDF-A45E-134A73F5BDB9}" dt="2023-05-26T13:41:47.756" v="2110" actId="478"/>
          <ac:picMkLst>
            <pc:docMk/>
            <pc:sldMk cId="1890436817" sldId="296"/>
            <ac:picMk id="3074" creationId="{D8984FB1-A190-A1E4-C66B-3CE6FBA0546F}"/>
          </ac:picMkLst>
        </pc:picChg>
      </pc:sldChg>
      <pc:sldChg chg="addSp delSp modSp new mod modNotesTx">
        <pc:chgData name="park jinseo" userId="46f600425a8af471" providerId="LiveId" clId="{E4CECC74-E84E-4CDF-A45E-134A73F5BDB9}" dt="2023-05-26T17:48:02.643" v="2976" actId="20577"/>
        <pc:sldMkLst>
          <pc:docMk/>
          <pc:sldMk cId="1125742245" sldId="297"/>
        </pc:sldMkLst>
        <pc:spChg chg="mod">
          <ac:chgData name="park jinseo" userId="46f600425a8af471" providerId="LiveId" clId="{E4CECC74-E84E-4CDF-A45E-134A73F5BDB9}" dt="2023-05-26T17:47:36.092" v="2876" actId="1076"/>
          <ac:spMkLst>
            <pc:docMk/>
            <pc:sldMk cId="1125742245" sldId="297"/>
            <ac:spMk id="2" creationId="{05ABF818-C8C2-7FDA-6865-F4CFE22E7181}"/>
          </ac:spMkLst>
        </pc:spChg>
        <pc:spChg chg="del">
          <ac:chgData name="park jinseo" userId="46f600425a8af471" providerId="LiveId" clId="{E4CECC74-E84E-4CDF-A45E-134A73F5BDB9}" dt="2023-05-26T13:48:37.142" v="2383" actId="478"/>
          <ac:spMkLst>
            <pc:docMk/>
            <pc:sldMk cId="1125742245" sldId="297"/>
            <ac:spMk id="3" creationId="{9371DD5F-269C-C347-5EEE-7CE5CC88E3C8}"/>
          </ac:spMkLst>
        </pc:spChg>
        <pc:spChg chg="add mod">
          <ac:chgData name="park jinseo" userId="46f600425a8af471" providerId="LiveId" clId="{E4CECC74-E84E-4CDF-A45E-134A73F5BDB9}" dt="2023-05-26T17:47:36.092" v="2876" actId="1076"/>
          <ac:spMkLst>
            <pc:docMk/>
            <pc:sldMk cId="1125742245" sldId="297"/>
            <ac:spMk id="11" creationId="{38C82FCB-BD1F-87A0-24FD-9C31795E6700}"/>
          </ac:spMkLst>
        </pc:spChg>
        <pc:picChg chg="add mod">
          <ac:chgData name="park jinseo" userId="46f600425a8af471" providerId="LiveId" clId="{E4CECC74-E84E-4CDF-A45E-134A73F5BDB9}" dt="2023-05-26T17:47:28.434" v="2875" actId="1036"/>
          <ac:picMkLst>
            <pc:docMk/>
            <pc:sldMk cId="1125742245" sldId="297"/>
            <ac:picMk id="6" creationId="{255E015B-084A-ACDD-51B6-8CEA5EB587FE}"/>
          </ac:picMkLst>
        </pc:picChg>
        <pc:picChg chg="add del mod">
          <ac:chgData name="park jinseo" userId="46f600425a8af471" providerId="LiveId" clId="{E4CECC74-E84E-4CDF-A45E-134A73F5BDB9}" dt="2023-05-26T13:48:06.271" v="2372" actId="22"/>
          <ac:picMkLst>
            <pc:docMk/>
            <pc:sldMk cId="1125742245" sldId="297"/>
            <ac:picMk id="8" creationId="{D504C6AE-3708-4AAB-571A-73F4315A031E}"/>
          </ac:picMkLst>
        </pc:picChg>
        <pc:picChg chg="add mod">
          <ac:chgData name="park jinseo" userId="46f600425a8af471" providerId="LiveId" clId="{E4CECC74-E84E-4CDF-A45E-134A73F5BDB9}" dt="2023-05-26T17:47:19.119" v="2869" actId="14100"/>
          <ac:picMkLst>
            <pc:docMk/>
            <pc:sldMk cId="1125742245" sldId="297"/>
            <ac:picMk id="10" creationId="{435E3AC5-AE12-E8C5-A259-FDA30E8F6D25}"/>
          </ac:picMkLst>
        </pc:picChg>
      </pc:sldChg>
      <pc:sldChg chg="addSp delSp modSp add mod modShow">
        <pc:chgData name="park jinseo" userId="46f600425a8af471" providerId="LiveId" clId="{E4CECC74-E84E-4CDF-A45E-134A73F5BDB9}" dt="2023-05-26T16:10:59.557" v="2766" actId="729"/>
        <pc:sldMkLst>
          <pc:docMk/>
          <pc:sldMk cId="1589783579" sldId="298"/>
        </pc:sldMkLst>
        <pc:spChg chg="add mod">
          <ac:chgData name="park jinseo" userId="46f600425a8af471" providerId="LiveId" clId="{E4CECC74-E84E-4CDF-A45E-134A73F5BDB9}" dt="2023-05-26T13:57:01.622" v="2572" actId="478"/>
          <ac:spMkLst>
            <pc:docMk/>
            <pc:sldMk cId="1589783579" sldId="298"/>
            <ac:spMk id="4" creationId="{55C0EAA0-25B4-9661-242A-D08FBFA50E24}"/>
          </ac:spMkLst>
        </pc:spChg>
        <pc:spChg chg="mod">
          <ac:chgData name="park jinseo" userId="46f600425a8af471" providerId="LiveId" clId="{E4CECC74-E84E-4CDF-A45E-134A73F5BDB9}" dt="2023-05-26T13:57:07.785" v="2575" actId="403"/>
          <ac:spMkLst>
            <pc:docMk/>
            <pc:sldMk cId="1589783579" sldId="298"/>
            <ac:spMk id="17" creationId="{721F55D0-2DA0-5E62-EAE5-A208DFAA761B}"/>
          </ac:spMkLst>
        </pc:spChg>
        <pc:spChg chg="del">
          <ac:chgData name="park jinseo" userId="46f600425a8af471" providerId="LiveId" clId="{E4CECC74-E84E-4CDF-A45E-134A73F5BDB9}" dt="2023-05-26T13:57:01.622" v="2572" actId="478"/>
          <ac:spMkLst>
            <pc:docMk/>
            <pc:sldMk cId="1589783579" sldId="298"/>
            <ac:spMk id="19" creationId="{1A8A3E9B-43B3-A14E-B620-2E33E0065BBC}"/>
          </ac:spMkLst>
        </pc:spChg>
        <pc:spChg chg="del">
          <ac:chgData name="park jinseo" userId="46f600425a8af471" providerId="LiveId" clId="{E4CECC74-E84E-4CDF-A45E-134A73F5BDB9}" dt="2023-05-26T13:57:01.622" v="2572" actId="478"/>
          <ac:spMkLst>
            <pc:docMk/>
            <pc:sldMk cId="1589783579" sldId="298"/>
            <ac:spMk id="21" creationId="{2F13F296-3557-4B6B-9BF1-B34CC3674AAA}"/>
          </ac:spMkLst>
        </pc:spChg>
        <pc:spChg chg="del">
          <ac:chgData name="park jinseo" userId="46f600425a8af471" providerId="LiveId" clId="{E4CECC74-E84E-4CDF-A45E-134A73F5BDB9}" dt="2023-05-26T13:57:01.622" v="2572" actId="478"/>
          <ac:spMkLst>
            <pc:docMk/>
            <pc:sldMk cId="1589783579" sldId="298"/>
            <ac:spMk id="22" creationId="{52233C61-F1F2-9A2F-6E75-6F8A4AB53405}"/>
          </ac:spMkLst>
        </pc:spChg>
        <pc:picChg chg="del">
          <ac:chgData name="park jinseo" userId="46f600425a8af471" providerId="LiveId" clId="{E4CECC74-E84E-4CDF-A45E-134A73F5BDB9}" dt="2023-05-26T13:57:01.622" v="2572" actId="478"/>
          <ac:picMkLst>
            <pc:docMk/>
            <pc:sldMk cId="1589783579" sldId="298"/>
            <ac:picMk id="16" creationId="{071DBC2B-9A95-D24C-D065-862C0CECD7F8}"/>
          </ac:picMkLst>
        </pc:picChg>
      </pc:sldChg>
      <pc:sldChg chg="addSp delSp modSp add mod modNotesTx">
        <pc:chgData name="park jinseo" userId="46f600425a8af471" providerId="LiveId" clId="{E4CECC74-E84E-4CDF-A45E-134A73F5BDB9}" dt="2023-05-27T00:26:52.206" v="4245" actId="20577"/>
        <pc:sldMkLst>
          <pc:docMk/>
          <pc:sldMk cId="1105298393" sldId="299"/>
        </pc:sldMkLst>
        <pc:spChg chg="mod">
          <ac:chgData name="park jinseo" userId="46f600425a8af471" providerId="LiveId" clId="{E4CECC74-E84E-4CDF-A45E-134A73F5BDB9}" dt="2023-05-27T00:21:35.133" v="3924" actId="14100"/>
          <ac:spMkLst>
            <pc:docMk/>
            <pc:sldMk cId="1105298393" sldId="299"/>
            <ac:spMk id="3" creationId="{2D2E9049-45CB-FED6-082A-EE968CDB38D1}"/>
          </ac:spMkLst>
        </pc:spChg>
        <pc:spChg chg="mod">
          <ac:chgData name="park jinseo" userId="46f600425a8af471" providerId="LiveId" clId="{E4CECC74-E84E-4CDF-A45E-134A73F5BDB9}" dt="2023-05-26T14:02:00.952" v="2602" actId="20577"/>
          <ac:spMkLst>
            <pc:docMk/>
            <pc:sldMk cId="1105298393" sldId="299"/>
            <ac:spMk id="8" creationId="{FCF2AA78-FADE-02E6-F748-2AF7B16842D9}"/>
          </ac:spMkLst>
        </pc:spChg>
        <pc:picChg chg="del">
          <ac:chgData name="park jinseo" userId="46f600425a8af471" providerId="LiveId" clId="{E4CECC74-E84E-4CDF-A45E-134A73F5BDB9}" dt="2023-05-26T14:02:09.196" v="2603" actId="478"/>
          <ac:picMkLst>
            <pc:docMk/>
            <pc:sldMk cId="1105298393" sldId="299"/>
            <ac:picMk id="2" creationId="{B067A7E1-1C11-DF4D-8405-B3FFBCA2CE17}"/>
          </ac:picMkLst>
        </pc:picChg>
        <pc:picChg chg="del">
          <ac:chgData name="park jinseo" userId="46f600425a8af471" providerId="LiveId" clId="{E4CECC74-E84E-4CDF-A45E-134A73F5BDB9}" dt="2023-05-26T14:02:09.196" v="2603" actId="478"/>
          <ac:picMkLst>
            <pc:docMk/>
            <pc:sldMk cId="1105298393" sldId="299"/>
            <ac:picMk id="6" creationId="{F66C8FD8-B043-1544-47E8-F9A353CC9F06}"/>
          </ac:picMkLst>
        </pc:picChg>
        <pc:picChg chg="add mod">
          <ac:chgData name="park jinseo" userId="46f600425a8af471" providerId="LiveId" clId="{E4CECC74-E84E-4CDF-A45E-134A73F5BDB9}" dt="2023-05-26T17:46:35.965" v="2855" actId="14100"/>
          <ac:picMkLst>
            <pc:docMk/>
            <pc:sldMk cId="1105298393" sldId="299"/>
            <ac:picMk id="7" creationId="{FC611720-2AF4-7859-E6E3-493DE9A872DF}"/>
          </ac:picMkLst>
        </pc:picChg>
        <pc:picChg chg="add mod">
          <ac:chgData name="park jinseo" userId="46f600425a8af471" providerId="LiveId" clId="{E4CECC74-E84E-4CDF-A45E-134A73F5BDB9}" dt="2023-05-27T00:21:41.476" v="3926" actId="1076"/>
          <ac:picMkLst>
            <pc:docMk/>
            <pc:sldMk cId="1105298393" sldId="299"/>
            <ac:picMk id="1026" creationId="{08755C1F-6925-2FD2-20AB-EA0A343C5857}"/>
          </ac:picMkLst>
        </pc:picChg>
      </pc:sldChg>
      <pc:sldChg chg="addSp delSp modSp add mod modShow">
        <pc:chgData name="park jinseo" userId="46f600425a8af471" providerId="LiveId" clId="{E4CECC74-E84E-4CDF-A45E-134A73F5BDB9}" dt="2023-05-27T00:48:26.427" v="5076" actId="14100"/>
        <pc:sldMkLst>
          <pc:docMk/>
          <pc:sldMk cId="2395535525" sldId="300"/>
        </pc:sldMkLst>
        <pc:spChg chg="del">
          <ac:chgData name="park jinseo" userId="46f600425a8af471" providerId="LiveId" clId="{E4CECC74-E84E-4CDF-A45E-134A73F5BDB9}" dt="2023-05-26T18:05:57.523" v="3137" actId="478"/>
          <ac:spMkLst>
            <pc:docMk/>
            <pc:sldMk cId="2395535525" sldId="300"/>
            <ac:spMk id="3" creationId="{01091FA0-DE94-A5EA-89EF-746BCAA84545}"/>
          </ac:spMkLst>
        </pc:spChg>
        <pc:spChg chg="add mod">
          <ac:chgData name="park jinseo" userId="46f600425a8af471" providerId="LiveId" clId="{E4CECC74-E84E-4CDF-A45E-134A73F5BDB9}" dt="2023-05-27T00:48:26.427" v="5076" actId="14100"/>
          <ac:spMkLst>
            <pc:docMk/>
            <pc:sldMk cId="2395535525" sldId="300"/>
            <ac:spMk id="5" creationId="{D068377D-B4BE-3100-E9BD-40C32FA80534}"/>
          </ac:spMkLst>
        </pc:spChg>
        <pc:spChg chg="del">
          <ac:chgData name="park jinseo" userId="46f600425a8af471" providerId="LiveId" clId="{E4CECC74-E84E-4CDF-A45E-134A73F5BDB9}" dt="2023-05-26T18:05:51.005" v="3134" actId="478"/>
          <ac:spMkLst>
            <pc:docMk/>
            <pc:sldMk cId="2395535525" sldId="300"/>
            <ac:spMk id="8" creationId="{BEED4CDC-A5EA-0C3B-7DCF-DA89E1D27459}"/>
          </ac:spMkLst>
        </pc:spChg>
        <pc:spChg chg="del">
          <ac:chgData name="park jinseo" userId="46f600425a8af471" providerId="LiveId" clId="{E4CECC74-E84E-4CDF-A45E-134A73F5BDB9}" dt="2023-05-26T18:05:51.005" v="3134" actId="478"/>
          <ac:spMkLst>
            <pc:docMk/>
            <pc:sldMk cId="2395535525" sldId="300"/>
            <ac:spMk id="9" creationId="{D3E16EF6-37F3-E577-1F9E-564BFCACD7E0}"/>
          </ac:spMkLst>
        </pc:spChg>
        <pc:spChg chg="del">
          <ac:chgData name="park jinseo" userId="46f600425a8af471" providerId="LiveId" clId="{E4CECC74-E84E-4CDF-A45E-134A73F5BDB9}" dt="2023-05-26T18:05:51.005" v="3134" actId="478"/>
          <ac:spMkLst>
            <pc:docMk/>
            <pc:sldMk cId="2395535525" sldId="300"/>
            <ac:spMk id="10" creationId="{C652710C-2364-95F7-FB77-093D03635614}"/>
          </ac:spMkLst>
        </pc:spChg>
        <pc:spChg chg="del">
          <ac:chgData name="park jinseo" userId="46f600425a8af471" providerId="LiveId" clId="{E4CECC74-E84E-4CDF-A45E-134A73F5BDB9}" dt="2023-05-26T18:05:51.005" v="3134" actId="478"/>
          <ac:spMkLst>
            <pc:docMk/>
            <pc:sldMk cId="2395535525" sldId="300"/>
            <ac:spMk id="20" creationId="{98714E5E-AFA7-7E48-E0C5-0E6F493B160C}"/>
          </ac:spMkLst>
        </pc:spChg>
        <pc:spChg chg="del">
          <ac:chgData name="park jinseo" userId="46f600425a8af471" providerId="LiveId" clId="{E4CECC74-E84E-4CDF-A45E-134A73F5BDB9}" dt="2023-05-26T18:05:53.955" v="3135" actId="478"/>
          <ac:spMkLst>
            <pc:docMk/>
            <pc:sldMk cId="2395535525" sldId="300"/>
            <ac:spMk id="21" creationId="{F721A404-EE5F-6649-2B61-45AF7E223756}"/>
          </ac:spMkLst>
        </pc:spChg>
        <pc:spChg chg="del">
          <ac:chgData name="park jinseo" userId="46f600425a8af471" providerId="LiveId" clId="{E4CECC74-E84E-4CDF-A45E-134A73F5BDB9}" dt="2023-05-26T18:05:51.005" v="3134" actId="478"/>
          <ac:spMkLst>
            <pc:docMk/>
            <pc:sldMk cId="2395535525" sldId="300"/>
            <ac:spMk id="28" creationId="{24BF910C-C65B-D420-2DA6-0E6CCAAC8ADC}"/>
          </ac:spMkLst>
        </pc:spChg>
        <pc:spChg chg="del">
          <ac:chgData name="park jinseo" userId="46f600425a8af471" providerId="LiveId" clId="{E4CECC74-E84E-4CDF-A45E-134A73F5BDB9}" dt="2023-05-26T18:05:51.005" v="3134" actId="478"/>
          <ac:spMkLst>
            <pc:docMk/>
            <pc:sldMk cId="2395535525" sldId="300"/>
            <ac:spMk id="30" creationId="{173817B2-1E7B-3C9D-CF58-1EB2893C515D}"/>
          </ac:spMkLst>
        </pc:spChg>
        <pc:spChg chg="del">
          <ac:chgData name="park jinseo" userId="46f600425a8af471" providerId="LiveId" clId="{E4CECC74-E84E-4CDF-A45E-134A73F5BDB9}" dt="2023-05-26T18:05:51.005" v="3134" actId="478"/>
          <ac:spMkLst>
            <pc:docMk/>
            <pc:sldMk cId="2395535525" sldId="300"/>
            <ac:spMk id="31" creationId="{C911FBF4-9214-4F56-81A2-32A003F74FC9}"/>
          </ac:spMkLst>
        </pc:spChg>
        <pc:spChg chg="del">
          <ac:chgData name="park jinseo" userId="46f600425a8af471" providerId="LiveId" clId="{E4CECC74-E84E-4CDF-A45E-134A73F5BDB9}" dt="2023-05-26T18:05:51.005" v="3134" actId="478"/>
          <ac:spMkLst>
            <pc:docMk/>
            <pc:sldMk cId="2395535525" sldId="300"/>
            <ac:spMk id="32" creationId="{51E620DE-1C77-0056-ED49-EE7431C3C4F9}"/>
          </ac:spMkLst>
        </pc:spChg>
        <pc:spChg chg="del">
          <ac:chgData name="park jinseo" userId="46f600425a8af471" providerId="LiveId" clId="{E4CECC74-E84E-4CDF-A45E-134A73F5BDB9}" dt="2023-05-26T18:05:54.703" v="3136" actId="478"/>
          <ac:spMkLst>
            <pc:docMk/>
            <pc:sldMk cId="2395535525" sldId="300"/>
            <ac:spMk id="55" creationId="{4052EDF6-4C10-4AFB-461F-3AFFDB1A74A0}"/>
          </ac:spMkLst>
        </pc:spChg>
        <pc:spChg chg="del">
          <ac:chgData name="park jinseo" userId="46f600425a8af471" providerId="LiveId" clId="{E4CECC74-E84E-4CDF-A45E-134A73F5BDB9}" dt="2023-05-26T18:05:51.005" v="3134" actId="478"/>
          <ac:spMkLst>
            <pc:docMk/>
            <pc:sldMk cId="2395535525" sldId="300"/>
            <ac:spMk id="56" creationId="{B3DE2123-D11B-B937-F7C4-FDA3761D08DD}"/>
          </ac:spMkLst>
        </pc:spChg>
        <pc:graphicFrameChg chg="del">
          <ac:chgData name="park jinseo" userId="46f600425a8af471" providerId="LiveId" clId="{E4CECC74-E84E-4CDF-A45E-134A73F5BDB9}" dt="2023-05-26T18:05:51.005" v="3134" actId="478"/>
          <ac:graphicFrameMkLst>
            <pc:docMk/>
            <pc:sldMk cId="2395535525" sldId="300"/>
            <ac:graphicFrameMk id="16" creationId="{95DAA9A0-7558-44BC-8A4C-4E60D3A3B920}"/>
          </ac:graphicFrameMkLst>
        </pc:graphicFrameChg>
        <pc:graphicFrameChg chg="del">
          <ac:chgData name="park jinseo" userId="46f600425a8af471" providerId="LiveId" clId="{E4CECC74-E84E-4CDF-A45E-134A73F5BDB9}" dt="2023-05-26T18:05:51.005" v="3134" actId="478"/>
          <ac:graphicFrameMkLst>
            <pc:docMk/>
            <pc:sldMk cId="2395535525" sldId="300"/>
            <ac:graphicFrameMk id="17" creationId="{1E03D28E-DA5E-4AFA-8288-1652F1ED1FFB}"/>
          </ac:graphicFrameMkLst>
        </pc:graphicFrameChg>
        <pc:graphicFrameChg chg="del">
          <ac:chgData name="park jinseo" userId="46f600425a8af471" providerId="LiveId" clId="{E4CECC74-E84E-4CDF-A45E-134A73F5BDB9}" dt="2023-05-26T18:05:51.005" v="3134" actId="478"/>
          <ac:graphicFrameMkLst>
            <pc:docMk/>
            <pc:sldMk cId="2395535525" sldId="300"/>
            <ac:graphicFrameMk id="18" creationId="{CF25581F-43E8-4C9D-8430-0B9F312357BD}"/>
          </ac:graphicFrameMkLst>
        </pc:graphicFrameChg>
        <pc:graphicFrameChg chg="del">
          <ac:chgData name="park jinseo" userId="46f600425a8af471" providerId="LiveId" clId="{E4CECC74-E84E-4CDF-A45E-134A73F5BDB9}" dt="2023-05-26T18:05:51.005" v="3134" actId="478"/>
          <ac:graphicFrameMkLst>
            <pc:docMk/>
            <pc:sldMk cId="2395535525" sldId="300"/>
            <ac:graphicFrameMk id="19" creationId="{AD2C1870-CCB5-40AE-9B34-EEC04E01C991}"/>
          </ac:graphicFrameMkLst>
        </pc:graphicFrameChg>
        <pc:picChg chg="del">
          <ac:chgData name="park jinseo" userId="46f600425a8af471" providerId="LiveId" clId="{E4CECC74-E84E-4CDF-A45E-134A73F5BDB9}" dt="2023-05-26T18:05:51.005" v="3134" actId="478"/>
          <ac:picMkLst>
            <pc:docMk/>
            <pc:sldMk cId="2395535525" sldId="300"/>
            <ac:picMk id="7" creationId="{2CA29488-100E-A16B-33AD-ABED1DECCEAF}"/>
          </ac:picMkLst>
        </pc:picChg>
        <pc:picChg chg="add mod">
          <ac:chgData name="park jinseo" userId="46f600425a8af471" providerId="LiveId" clId="{E4CECC74-E84E-4CDF-A45E-134A73F5BDB9}" dt="2023-05-27T00:48:09.526" v="5070" actId="1076"/>
          <ac:picMkLst>
            <pc:docMk/>
            <pc:sldMk cId="2395535525" sldId="300"/>
            <ac:picMk id="11" creationId="{6E2A054E-69C3-C92A-BED7-744FAEC27141}"/>
          </ac:picMkLst>
        </pc:picChg>
        <pc:picChg chg="add mod">
          <ac:chgData name="park jinseo" userId="46f600425a8af471" providerId="LiveId" clId="{E4CECC74-E84E-4CDF-A45E-134A73F5BDB9}" dt="2023-05-27T00:48:21.481" v="5075" actId="1076"/>
          <ac:picMkLst>
            <pc:docMk/>
            <pc:sldMk cId="2395535525" sldId="300"/>
            <ac:picMk id="13" creationId="{FBF07E07-5D0F-7D5F-8B50-73EBFD6CF039}"/>
          </ac:picMkLst>
        </pc:picChg>
        <pc:cxnChg chg="del">
          <ac:chgData name="park jinseo" userId="46f600425a8af471" providerId="LiveId" clId="{E4CECC74-E84E-4CDF-A45E-134A73F5BDB9}" dt="2023-05-26T18:05:51.005" v="3134" actId="478"/>
          <ac:cxnSpMkLst>
            <pc:docMk/>
            <pc:sldMk cId="2395535525" sldId="300"/>
            <ac:cxnSpMk id="25" creationId="{B5A2DD1A-5E15-EE3A-090B-0EB1F8808CA4}"/>
          </ac:cxnSpMkLst>
        </pc:cxnChg>
        <pc:cxnChg chg="del">
          <ac:chgData name="park jinseo" userId="46f600425a8af471" providerId="LiveId" clId="{E4CECC74-E84E-4CDF-A45E-134A73F5BDB9}" dt="2023-05-26T18:05:51.005" v="3134" actId="478"/>
          <ac:cxnSpMkLst>
            <pc:docMk/>
            <pc:sldMk cId="2395535525" sldId="300"/>
            <ac:cxnSpMk id="27" creationId="{3D2C8D63-AD5A-BDC2-9981-F9458C163DED}"/>
          </ac:cxnSpMkLst>
        </pc:cxnChg>
        <pc:cxnChg chg="del">
          <ac:chgData name="park jinseo" userId="46f600425a8af471" providerId="LiveId" clId="{E4CECC74-E84E-4CDF-A45E-134A73F5BDB9}" dt="2023-05-26T18:05:51.005" v="3134" actId="478"/>
          <ac:cxnSpMkLst>
            <pc:docMk/>
            <pc:sldMk cId="2395535525" sldId="300"/>
            <ac:cxnSpMk id="39" creationId="{071EC0B1-0989-D924-DDC4-AA05E9C485CF}"/>
          </ac:cxnSpMkLst>
        </pc:cxnChg>
        <pc:cxnChg chg="del">
          <ac:chgData name="park jinseo" userId="46f600425a8af471" providerId="LiveId" clId="{E4CECC74-E84E-4CDF-A45E-134A73F5BDB9}" dt="2023-05-26T18:05:51.005" v="3134" actId="478"/>
          <ac:cxnSpMkLst>
            <pc:docMk/>
            <pc:sldMk cId="2395535525" sldId="300"/>
            <ac:cxnSpMk id="44" creationId="{7FA5162C-9FD3-24C2-D389-6C0B63CEB4C7}"/>
          </ac:cxnSpMkLst>
        </pc:cxnChg>
        <pc:cxnChg chg="del">
          <ac:chgData name="park jinseo" userId="46f600425a8af471" providerId="LiveId" clId="{E4CECC74-E84E-4CDF-A45E-134A73F5BDB9}" dt="2023-05-26T18:05:51.005" v="3134" actId="478"/>
          <ac:cxnSpMkLst>
            <pc:docMk/>
            <pc:sldMk cId="2395535525" sldId="300"/>
            <ac:cxnSpMk id="48" creationId="{AF16BF1B-4DB4-4009-C5ED-A8605D8263EA}"/>
          </ac:cxnSpMkLst>
        </pc:cxnChg>
        <pc:cxnChg chg="del">
          <ac:chgData name="park jinseo" userId="46f600425a8af471" providerId="LiveId" clId="{E4CECC74-E84E-4CDF-A45E-134A73F5BDB9}" dt="2023-05-26T18:05:51.005" v="3134" actId="478"/>
          <ac:cxnSpMkLst>
            <pc:docMk/>
            <pc:sldMk cId="2395535525" sldId="300"/>
            <ac:cxnSpMk id="51" creationId="{62D114F8-44EF-6EFE-1841-608B4E00C6B9}"/>
          </ac:cxnSpMkLst>
        </pc:cxnChg>
      </pc:sldChg>
      <pc:sldMasterChg chg="setBg modSldLayout">
        <pc:chgData name="park jinseo" userId="46f600425a8af471" providerId="LiveId" clId="{E4CECC74-E84E-4CDF-A45E-134A73F5BDB9}" dt="2023-05-26T13:35:39.309" v="2080"/>
        <pc:sldMasterMkLst>
          <pc:docMk/>
          <pc:sldMasterMk cId="2427989326" sldId="2147483648"/>
        </pc:sldMasterMkLst>
        <pc:sldLayoutChg chg="setBg">
          <pc:chgData name="park jinseo" userId="46f600425a8af471" providerId="LiveId" clId="{E4CECC74-E84E-4CDF-A45E-134A73F5BDB9}" dt="2023-05-26T13:35:39.309" v="2080"/>
          <pc:sldLayoutMkLst>
            <pc:docMk/>
            <pc:sldMasterMk cId="2427989326" sldId="2147483648"/>
            <pc:sldLayoutMk cId="1897316602" sldId="2147483649"/>
          </pc:sldLayoutMkLst>
        </pc:sldLayoutChg>
        <pc:sldLayoutChg chg="setBg">
          <pc:chgData name="park jinseo" userId="46f600425a8af471" providerId="LiveId" clId="{E4CECC74-E84E-4CDF-A45E-134A73F5BDB9}" dt="2023-05-26T13:35:39.309" v="2080"/>
          <pc:sldLayoutMkLst>
            <pc:docMk/>
            <pc:sldMasterMk cId="2427989326" sldId="2147483648"/>
            <pc:sldLayoutMk cId="2273956068" sldId="2147483650"/>
          </pc:sldLayoutMkLst>
        </pc:sldLayoutChg>
        <pc:sldLayoutChg chg="setBg">
          <pc:chgData name="park jinseo" userId="46f600425a8af471" providerId="LiveId" clId="{E4CECC74-E84E-4CDF-A45E-134A73F5BDB9}" dt="2023-05-26T13:35:39.309" v="2080"/>
          <pc:sldLayoutMkLst>
            <pc:docMk/>
            <pc:sldMasterMk cId="2427989326" sldId="2147483648"/>
            <pc:sldLayoutMk cId="1165022473" sldId="2147483651"/>
          </pc:sldLayoutMkLst>
        </pc:sldLayoutChg>
        <pc:sldLayoutChg chg="setBg">
          <pc:chgData name="park jinseo" userId="46f600425a8af471" providerId="LiveId" clId="{E4CECC74-E84E-4CDF-A45E-134A73F5BDB9}" dt="2023-05-26T13:35:39.309" v="2080"/>
          <pc:sldLayoutMkLst>
            <pc:docMk/>
            <pc:sldMasterMk cId="2427989326" sldId="2147483648"/>
            <pc:sldLayoutMk cId="849720479" sldId="2147483652"/>
          </pc:sldLayoutMkLst>
        </pc:sldLayoutChg>
        <pc:sldLayoutChg chg="setBg">
          <pc:chgData name="park jinseo" userId="46f600425a8af471" providerId="LiveId" clId="{E4CECC74-E84E-4CDF-A45E-134A73F5BDB9}" dt="2023-05-26T13:35:39.309" v="2080"/>
          <pc:sldLayoutMkLst>
            <pc:docMk/>
            <pc:sldMasterMk cId="2427989326" sldId="2147483648"/>
            <pc:sldLayoutMk cId="4045218140" sldId="2147483653"/>
          </pc:sldLayoutMkLst>
        </pc:sldLayoutChg>
        <pc:sldLayoutChg chg="setBg">
          <pc:chgData name="park jinseo" userId="46f600425a8af471" providerId="LiveId" clId="{E4CECC74-E84E-4CDF-A45E-134A73F5BDB9}" dt="2023-05-26T13:35:39.309" v="2080"/>
          <pc:sldLayoutMkLst>
            <pc:docMk/>
            <pc:sldMasterMk cId="2427989326" sldId="2147483648"/>
            <pc:sldLayoutMk cId="3116772936" sldId="2147483654"/>
          </pc:sldLayoutMkLst>
        </pc:sldLayoutChg>
        <pc:sldLayoutChg chg="setBg">
          <pc:chgData name="park jinseo" userId="46f600425a8af471" providerId="LiveId" clId="{E4CECC74-E84E-4CDF-A45E-134A73F5BDB9}" dt="2023-05-26T13:35:39.309" v="2080"/>
          <pc:sldLayoutMkLst>
            <pc:docMk/>
            <pc:sldMasterMk cId="2427989326" sldId="2147483648"/>
            <pc:sldLayoutMk cId="2212424785" sldId="2147483655"/>
          </pc:sldLayoutMkLst>
        </pc:sldLayoutChg>
        <pc:sldLayoutChg chg="setBg">
          <pc:chgData name="park jinseo" userId="46f600425a8af471" providerId="LiveId" clId="{E4CECC74-E84E-4CDF-A45E-134A73F5BDB9}" dt="2023-05-26T13:35:39.309" v="2080"/>
          <pc:sldLayoutMkLst>
            <pc:docMk/>
            <pc:sldMasterMk cId="2427989326" sldId="2147483648"/>
            <pc:sldLayoutMk cId="3496389840" sldId="2147483656"/>
          </pc:sldLayoutMkLst>
        </pc:sldLayoutChg>
        <pc:sldLayoutChg chg="setBg">
          <pc:chgData name="park jinseo" userId="46f600425a8af471" providerId="LiveId" clId="{E4CECC74-E84E-4CDF-A45E-134A73F5BDB9}" dt="2023-05-26T13:35:39.309" v="2080"/>
          <pc:sldLayoutMkLst>
            <pc:docMk/>
            <pc:sldMasterMk cId="2427989326" sldId="2147483648"/>
            <pc:sldLayoutMk cId="1171929532" sldId="2147483657"/>
          </pc:sldLayoutMkLst>
        </pc:sldLayoutChg>
        <pc:sldLayoutChg chg="setBg">
          <pc:chgData name="park jinseo" userId="46f600425a8af471" providerId="LiveId" clId="{E4CECC74-E84E-4CDF-A45E-134A73F5BDB9}" dt="2023-05-26T13:35:39.309" v="2080"/>
          <pc:sldLayoutMkLst>
            <pc:docMk/>
            <pc:sldMasterMk cId="2427989326" sldId="2147483648"/>
            <pc:sldLayoutMk cId="3176242670" sldId="2147483658"/>
          </pc:sldLayoutMkLst>
        </pc:sldLayoutChg>
        <pc:sldLayoutChg chg="setBg">
          <pc:chgData name="park jinseo" userId="46f600425a8af471" providerId="LiveId" clId="{E4CECC74-E84E-4CDF-A45E-134A73F5BDB9}" dt="2023-05-26T13:35:39.309" v="2080"/>
          <pc:sldLayoutMkLst>
            <pc:docMk/>
            <pc:sldMasterMk cId="2427989326" sldId="2147483648"/>
            <pc:sldLayoutMk cId="2566548907" sldId="2147483659"/>
          </pc:sldLayoutMkLst>
        </pc:sldLayoutChg>
      </pc:sldMasterChg>
    </pc:docChg>
  </pc:docChgLst>
  <pc:docChgLst>
    <pc:chgData name="jinseo park" userId="46f600425a8af471" providerId="LiveId" clId="{117DEB97-E130-FC45-B352-B531E1D96A4F}"/>
    <pc:docChg chg="undo custSel addSld modSld sldOrd">
      <pc:chgData name="jinseo park" userId="46f600425a8af471" providerId="LiveId" clId="{117DEB97-E130-FC45-B352-B531E1D96A4F}" dt="2023-05-30T07:11:54.386" v="2733" actId="2165"/>
      <pc:docMkLst>
        <pc:docMk/>
      </pc:docMkLst>
      <pc:sldChg chg="delSp delAnim">
        <pc:chgData name="jinseo park" userId="46f600425a8af471" providerId="LiveId" clId="{117DEB97-E130-FC45-B352-B531E1D96A4F}" dt="2023-05-30T07:02:56.037" v="2683" actId="478"/>
        <pc:sldMkLst>
          <pc:docMk/>
          <pc:sldMk cId="136628466" sldId="256"/>
        </pc:sldMkLst>
        <pc:picChg chg="del">
          <ac:chgData name="jinseo park" userId="46f600425a8af471" providerId="LiveId" clId="{117DEB97-E130-FC45-B352-B531E1D96A4F}" dt="2023-05-30T07:02:56.037" v="2683" actId="478"/>
          <ac:picMkLst>
            <pc:docMk/>
            <pc:sldMk cId="136628466" sldId="256"/>
            <ac:picMk id="11" creationId="{A0765993-71D8-EF2D-FE2C-B278DD28A85A}"/>
          </ac:picMkLst>
        </pc:picChg>
      </pc:sldChg>
      <pc:sldChg chg="mod modShow">
        <pc:chgData name="jinseo park" userId="46f600425a8af471" providerId="LiveId" clId="{117DEB97-E130-FC45-B352-B531E1D96A4F}" dt="2023-05-25T17:47:25.389" v="349" actId="729"/>
        <pc:sldMkLst>
          <pc:docMk/>
          <pc:sldMk cId="431374663" sldId="260"/>
        </pc:sldMkLst>
      </pc:sldChg>
      <pc:sldChg chg="modSp modNotesTx">
        <pc:chgData name="jinseo park" userId="46f600425a8af471" providerId="LiveId" clId="{117DEB97-E130-FC45-B352-B531E1D96A4F}" dt="2023-05-27T18:55:27.858" v="1624" actId="20577"/>
        <pc:sldMkLst>
          <pc:docMk/>
          <pc:sldMk cId="4000084134" sldId="263"/>
        </pc:sldMkLst>
        <pc:spChg chg="mod">
          <ac:chgData name="jinseo park" userId="46f600425a8af471" providerId="LiveId" clId="{117DEB97-E130-FC45-B352-B531E1D96A4F}" dt="2023-05-25T18:05:41.618" v="513" actId="20577"/>
          <ac:spMkLst>
            <pc:docMk/>
            <pc:sldMk cId="4000084134" sldId="263"/>
            <ac:spMk id="2" creationId="{88E28B2A-D5B8-DEFD-3641-D875DD40A942}"/>
          </ac:spMkLst>
        </pc:spChg>
      </pc:sldChg>
      <pc:sldChg chg="modSp modNotesTx">
        <pc:chgData name="jinseo park" userId="46f600425a8af471" providerId="LiveId" clId="{117DEB97-E130-FC45-B352-B531E1D96A4F}" dt="2023-05-27T19:00:29.547" v="1899" actId="20577"/>
        <pc:sldMkLst>
          <pc:docMk/>
          <pc:sldMk cId="437358200" sldId="264"/>
        </pc:sldMkLst>
        <pc:spChg chg="mod">
          <ac:chgData name="jinseo park" userId="46f600425a8af471" providerId="LiveId" clId="{117DEB97-E130-FC45-B352-B531E1D96A4F}" dt="2023-05-25T18:07:37.393" v="636" actId="20577"/>
          <ac:spMkLst>
            <pc:docMk/>
            <pc:sldMk cId="437358200" sldId="264"/>
            <ac:spMk id="3" creationId="{2D2E9049-45CB-FED6-082A-EE968CDB38D1}"/>
          </ac:spMkLst>
        </pc:spChg>
      </pc:sldChg>
      <pc:sldChg chg="addSp delSp modSp">
        <pc:chgData name="jinseo park" userId="46f600425a8af471" providerId="LiveId" clId="{117DEB97-E130-FC45-B352-B531E1D96A4F}" dt="2023-05-25T18:05:09.924" v="504" actId="20577"/>
        <pc:sldMkLst>
          <pc:docMk/>
          <pc:sldMk cId="3925242351" sldId="269"/>
        </pc:sldMkLst>
        <pc:spChg chg="mod">
          <ac:chgData name="jinseo park" userId="46f600425a8af471" providerId="LiveId" clId="{117DEB97-E130-FC45-B352-B531E1D96A4F}" dt="2023-05-25T18:05:09.924" v="504" actId="20577"/>
          <ac:spMkLst>
            <pc:docMk/>
            <pc:sldMk cId="3925242351" sldId="269"/>
            <ac:spMk id="4" creationId="{9769155A-324A-3D2A-0D26-B77F13107D4D}"/>
          </ac:spMkLst>
        </pc:spChg>
        <pc:spChg chg="mod">
          <ac:chgData name="jinseo park" userId="46f600425a8af471" providerId="LiveId" clId="{117DEB97-E130-FC45-B352-B531E1D96A4F}" dt="2023-05-25T18:04:33.987" v="487" actId="20577"/>
          <ac:spMkLst>
            <pc:docMk/>
            <pc:sldMk cId="3925242351" sldId="269"/>
            <ac:spMk id="5" creationId="{CF26AFA6-83C5-62D8-C0FE-4FD10D6929F8}"/>
          </ac:spMkLst>
        </pc:spChg>
        <pc:spChg chg="mod">
          <ac:chgData name="jinseo park" userId="46f600425a8af471" providerId="LiveId" clId="{117DEB97-E130-FC45-B352-B531E1D96A4F}" dt="2023-05-25T17:55:19.506" v="444" actId="1076"/>
          <ac:spMkLst>
            <pc:docMk/>
            <pc:sldMk cId="3925242351" sldId="269"/>
            <ac:spMk id="10" creationId="{53DDB803-282C-E004-9615-AE48BB21A07F}"/>
          </ac:spMkLst>
        </pc:spChg>
        <pc:spChg chg="add mod">
          <ac:chgData name="jinseo park" userId="46f600425a8af471" providerId="LiveId" clId="{117DEB97-E130-FC45-B352-B531E1D96A4F}" dt="2023-05-25T18:03:43.605" v="457" actId="14100"/>
          <ac:spMkLst>
            <pc:docMk/>
            <pc:sldMk cId="3925242351" sldId="269"/>
            <ac:spMk id="14" creationId="{1177134A-C2A4-38FA-FC33-46D4B37DE171}"/>
          </ac:spMkLst>
        </pc:spChg>
        <pc:cxnChg chg="add del mod">
          <ac:chgData name="jinseo park" userId="46f600425a8af471" providerId="LiveId" clId="{117DEB97-E130-FC45-B352-B531E1D96A4F}" dt="2023-05-25T17:56:34.104" v="451" actId="478"/>
          <ac:cxnSpMkLst>
            <pc:docMk/>
            <pc:sldMk cId="3925242351" sldId="269"/>
            <ac:cxnSpMk id="6" creationId="{0B91B5CE-AC87-CAC8-E13C-2673AFEF3BE0}"/>
          </ac:cxnSpMkLst>
        </pc:cxnChg>
        <pc:cxnChg chg="add mod">
          <ac:chgData name="jinseo park" userId="46f600425a8af471" providerId="LiveId" clId="{117DEB97-E130-FC45-B352-B531E1D96A4F}" dt="2023-05-25T18:03:48.065" v="458" actId="14100"/>
          <ac:cxnSpMkLst>
            <pc:docMk/>
            <pc:sldMk cId="3925242351" sldId="269"/>
            <ac:cxnSpMk id="7" creationId="{AAC80BA2-91C0-197A-471F-4E4215AFDBE0}"/>
          </ac:cxnSpMkLst>
        </pc:cxnChg>
      </pc:sldChg>
      <pc:sldChg chg="delSp delAnim modNotesTx">
        <pc:chgData name="jinseo park" userId="46f600425a8af471" providerId="LiveId" clId="{117DEB97-E130-FC45-B352-B531E1D96A4F}" dt="2023-05-30T07:02:59.183" v="2684" actId="478"/>
        <pc:sldMkLst>
          <pc:docMk/>
          <pc:sldMk cId="3498648065" sldId="274"/>
        </pc:sldMkLst>
        <pc:picChg chg="del">
          <ac:chgData name="jinseo park" userId="46f600425a8af471" providerId="LiveId" clId="{117DEB97-E130-FC45-B352-B531E1D96A4F}" dt="2023-05-30T07:02:59.183" v="2684" actId="478"/>
          <ac:picMkLst>
            <pc:docMk/>
            <pc:sldMk cId="3498648065" sldId="274"/>
            <ac:picMk id="20" creationId="{6B3E0BF9-DB79-3089-2C67-3AB419216673}"/>
          </ac:picMkLst>
        </pc:picChg>
      </pc:sldChg>
      <pc:sldChg chg="mod modShow">
        <pc:chgData name="jinseo park" userId="46f600425a8af471" providerId="LiveId" clId="{117DEB97-E130-FC45-B352-B531E1D96A4F}" dt="2023-05-25T17:47:55.676" v="358" actId="729"/>
        <pc:sldMkLst>
          <pc:docMk/>
          <pc:sldMk cId="3579553839" sldId="275"/>
        </pc:sldMkLst>
      </pc:sldChg>
      <pc:sldChg chg="mod modShow">
        <pc:chgData name="jinseo park" userId="46f600425a8af471" providerId="LiveId" clId="{117DEB97-E130-FC45-B352-B531E1D96A4F}" dt="2023-05-25T17:48:05.475" v="359" actId="729"/>
        <pc:sldMkLst>
          <pc:docMk/>
          <pc:sldMk cId="1612908661" sldId="276"/>
        </pc:sldMkLst>
      </pc:sldChg>
      <pc:sldChg chg="ord">
        <pc:chgData name="jinseo park" userId="46f600425a8af471" providerId="LiveId" clId="{117DEB97-E130-FC45-B352-B531E1D96A4F}" dt="2023-05-25T17:47:00.849" v="348" actId="1076"/>
        <pc:sldMkLst>
          <pc:docMk/>
          <pc:sldMk cId="921058259" sldId="277"/>
        </pc:sldMkLst>
      </pc:sldChg>
      <pc:sldChg chg="modSp modNotesTx">
        <pc:chgData name="jinseo park" userId="46f600425a8af471" providerId="LiveId" clId="{117DEB97-E130-FC45-B352-B531E1D96A4F}" dt="2023-05-27T19:03:00.683" v="2139" actId="20577"/>
        <pc:sldMkLst>
          <pc:docMk/>
          <pc:sldMk cId="2422225917" sldId="279"/>
        </pc:sldMkLst>
        <pc:spChg chg="mod">
          <ac:chgData name="jinseo park" userId="46f600425a8af471" providerId="LiveId" clId="{117DEB97-E130-FC45-B352-B531E1D96A4F}" dt="2023-05-25T18:08:57.311" v="653" actId="20577"/>
          <ac:spMkLst>
            <pc:docMk/>
            <pc:sldMk cId="2422225917" sldId="279"/>
            <ac:spMk id="3" creationId="{01091FA0-DE94-A5EA-89EF-746BCAA84545}"/>
          </ac:spMkLst>
        </pc:spChg>
      </pc:sldChg>
      <pc:sldChg chg="modNotesTx">
        <pc:chgData name="jinseo park" userId="46f600425a8af471" providerId="LiveId" clId="{117DEB97-E130-FC45-B352-B531E1D96A4F}" dt="2023-05-28T02:40:09.385" v="2682" actId="20577"/>
        <pc:sldMkLst>
          <pc:docMk/>
          <pc:sldMk cId="3274377664" sldId="284"/>
        </pc:sldMkLst>
      </pc:sldChg>
      <pc:sldChg chg="modNotesTx">
        <pc:chgData name="jinseo park" userId="46f600425a8af471" providerId="LiveId" clId="{117DEB97-E130-FC45-B352-B531E1D96A4F}" dt="2023-05-27T19:07:47.007" v="2591" actId="20577"/>
        <pc:sldMkLst>
          <pc:docMk/>
          <pc:sldMk cId="2333165608" sldId="285"/>
        </pc:sldMkLst>
      </pc:sldChg>
      <pc:sldChg chg="addSp delSp modSp new">
        <pc:chgData name="jinseo park" userId="46f600425a8af471" providerId="LiveId" clId="{117DEB97-E130-FC45-B352-B531E1D96A4F}" dt="2023-05-25T18:20:28.548" v="1025" actId="20577"/>
        <pc:sldMkLst>
          <pc:docMk/>
          <pc:sldMk cId="2552320315" sldId="290"/>
        </pc:sldMkLst>
        <pc:spChg chg="del">
          <ac:chgData name="jinseo park" userId="46f600425a8af471" providerId="LiveId" clId="{117DEB97-E130-FC45-B352-B531E1D96A4F}" dt="2023-05-25T17:37:38.432" v="1" actId="478"/>
          <ac:spMkLst>
            <pc:docMk/>
            <pc:sldMk cId="2552320315" sldId="290"/>
            <ac:spMk id="2" creationId="{DE71F46B-E199-70C0-833C-A40F8071A20D}"/>
          </ac:spMkLst>
        </pc:spChg>
        <pc:spChg chg="mod">
          <ac:chgData name="jinseo park" userId="46f600425a8af471" providerId="LiveId" clId="{117DEB97-E130-FC45-B352-B531E1D96A4F}" dt="2023-05-25T18:20:28.548" v="1025" actId="20577"/>
          <ac:spMkLst>
            <pc:docMk/>
            <pc:sldMk cId="2552320315" sldId="290"/>
            <ac:spMk id="3" creationId="{354252D0-C3AF-CC90-A713-9C4745BFB1E3}"/>
          </ac:spMkLst>
        </pc:spChg>
        <pc:spChg chg="add mod">
          <ac:chgData name="jinseo park" userId="46f600425a8af471" providerId="LiveId" clId="{117DEB97-E130-FC45-B352-B531E1D96A4F}" dt="2023-05-25T18:19:41.470" v="1000" actId="20577"/>
          <ac:spMkLst>
            <pc:docMk/>
            <pc:sldMk cId="2552320315" sldId="290"/>
            <ac:spMk id="5" creationId="{F0DBC923-1905-5F0E-2FB7-FCDE10FE7AF1}"/>
          </ac:spMkLst>
        </pc:spChg>
      </pc:sldChg>
      <pc:sldChg chg="delSp modSp add">
        <pc:chgData name="jinseo park" userId="46f600425a8af471" providerId="LiveId" clId="{117DEB97-E130-FC45-B352-B531E1D96A4F}" dt="2023-05-25T17:51:18.973" v="399" actId="20577"/>
        <pc:sldMkLst>
          <pc:docMk/>
          <pc:sldMk cId="3127387405" sldId="291"/>
        </pc:sldMkLst>
        <pc:spChg chg="mod">
          <ac:chgData name="jinseo park" userId="46f600425a8af471" providerId="LiveId" clId="{117DEB97-E130-FC45-B352-B531E1D96A4F}" dt="2023-05-25T17:51:07.096" v="365" actId="20577"/>
          <ac:spMkLst>
            <pc:docMk/>
            <pc:sldMk cId="3127387405" sldId="291"/>
            <ac:spMk id="2" creationId="{D0F8949D-0A80-94C2-E3F7-9B8E520CC702}"/>
          </ac:spMkLst>
        </pc:spChg>
        <pc:spChg chg="mod">
          <ac:chgData name="jinseo park" userId="46f600425a8af471" providerId="LiveId" clId="{117DEB97-E130-FC45-B352-B531E1D96A4F}" dt="2023-05-25T17:51:18.973" v="399" actId="20577"/>
          <ac:spMkLst>
            <pc:docMk/>
            <pc:sldMk cId="3127387405" sldId="291"/>
            <ac:spMk id="5" creationId="{4E9627E1-CB0E-0A4C-D439-C4EF8EA32998}"/>
          </ac:spMkLst>
        </pc:spChg>
        <pc:picChg chg="del">
          <ac:chgData name="jinseo park" userId="46f600425a8af471" providerId="LiveId" clId="{117DEB97-E130-FC45-B352-B531E1D96A4F}" dt="2023-05-25T17:47:44.318" v="356" actId="478"/>
          <ac:picMkLst>
            <pc:docMk/>
            <pc:sldMk cId="3127387405" sldId="291"/>
            <ac:picMk id="4" creationId="{CC341442-27D4-ED8B-528F-C3FB57900FD5}"/>
          </ac:picMkLst>
        </pc:picChg>
        <pc:picChg chg="del">
          <ac:chgData name="jinseo park" userId="46f600425a8af471" providerId="LiveId" clId="{117DEB97-E130-FC45-B352-B531E1D96A4F}" dt="2023-05-25T17:47:45.779" v="357" actId="478"/>
          <ac:picMkLst>
            <pc:docMk/>
            <pc:sldMk cId="3127387405" sldId="291"/>
            <ac:picMk id="2050" creationId="{40B6BB74-82B2-13E3-2926-FE7C848EBDC7}"/>
          </ac:picMkLst>
        </pc:picChg>
      </pc:sldChg>
      <pc:sldChg chg="addSp delSp modSp">
        <pc:chgData name="jinseo park" userId="46f600425a8af471" providerId="LiveId" clId="{117DEB97-E130-FC45-B352-B531E1D96A4F}" dt="2023-05-30T07:11:54.386" v="2733" actId="2165"/>
        <pc:sldMkLst>
          <pc:docMk/>
          <pc:sldMk cId="81728720" sldId="293"/>
        </pc:sldMkLst>
        <pc:graphicFrameChg chg="add del mod modGraphic">
          <ac:chgData name="jinseo park" userId="46f600425a8af471" providerId="LiveId" clId="{117DEB97-E130-FC45-B352-B531E1D96A4F}" dt="2023-05-30T07:11:54.386" v="2733" actId="2165"/>
          <ac:graphicFrameMkLst>
            <pc:docMk/>
            <pc:sldMk cId="81728720" sldId="293"/>
            <ac:graphicFrameMk id="8" creationId="{0A7DD66C-8DB2-3D9D-C5A8-7C888BD1C4E8}"/>
          </ac:graphicFrameMkLst>
        </pc:graphicFrameChg>
        <pc:picChg chg="add mod modCrop">
          <ac:chgData name="jinseo park" userId="46f600425a8af471" providerId="LiveId" clId="{117DEB97-E130-FC45-B352-B531E1D96A4F}" dt="2023-05-30T07:11:37.294" v="2729" actId="14100"/>
          <ac:picMkLst>
            <pc:docMk/>
            <pc:sldMk cId="81728720" sldId="293"/>
            <ac:picMk id="5" creationId="{1BEF22BD-907E-D47C-E497-E1E78B488E04}"/>
          </ac:picMkLst>
        </pc:picChg>
        <pc:picChg chg="mod modCrop">
          <ac:chgData name="jinseo park" userId="46f600425a8af471" providerId="LiveId" clId="{117DEB97-E130-FC45-B352-B531E1D96A4F}" dt="2023-05-30T07:03:45.126" v="2689" actId="732"/>
          <ac:picMkLst>
            <pc:docMk/>
            <pc:sldMk cId="81728720" sldId="293"/>
            <ac:picMk id="6" creationId="{7064307D-0968-2FEB-A3A5-94D724C773DA}"/>
          </ac:picMkLst>
        </pc:picChg>
      </pc:sldChg>
      <pc:sldChg chg="modNotesTx">
        <pc:chgData name="jinseo park" userId="46f600425a8af471" providerId="LiveId" clId="{117DEB97-E130-FC45-B352-B531E1D96A4F}" dt="2023-05-27T19:07:59.845" v="2598" actId="20577"/>
        <pc:sldMkLst>
          <pc:docMk/>
          <pc:sldMk cId="722141257" sldId="294"/>
        </pc:sldMkLst>
      </pc:sldChg>
      <pc:sldChg chg="modNotesTx">
        <pc:chgData name="jinseo park" userId="46f600425a8af471" providerId="LiveId" clId="{117DEB97-E130-FC45-B352-B531E1D96A4F}" dt="2023-05-27T19:05:26.883" v="2402" actId="20577"/>
        <pc:sldMkLst>
          <pc:docMk/>
          <pc:sldMk cId="1890436817" sldId="296"/>
        </pc:sldMkLst>
      </pc:sldChg>
      <pc:sldChg chg="modNotesTx">
        <pc:chgData name="jinseo park" userId="46f600425a8af471" providerId="LiveId" clId="{117DEB97-E130-FC45-B352-B531E1D96A4F}" dt="2023-05-27T19:06:32.022" v="2413" actId="20577"/>
        <pc:sldMkLst>
          <pc:docMk/>
          <pc:sldMk cId="1105298393" sldId="2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Sheet1!$E$1:$E$15</c:f>
              <c:numCache>
                <c:formatCode>General</c:formatCode>
                <c:ptCount val="15"/>
                <c:pt idx="0">
                  <c:v>0.5</c:v>
                </c:pt>
                <c:pt idx="1">
                  <c:v>0.63048966023336905</c:v>
                </c:pt>
                <c:pt idx="2">
                  <c:v>0.73499807288824504</c:v>
                </c:pt>
                <c:pt idx="3">
                  <c:v>0.79271700734799766</c:v>
                </c:pt>
                <c:pt idx="4">
                  <c:v>0.79215428926345854</c:v>
                </c:pt>
                <c:pt idx="5">
                  <c:v>0.73342195906637642</c:v>
                </c:pt>
                <c:pt idx="6">
                  <c:v>0.62821396407014907</c:v>
                </c:pt>
                <c:pt idx="7">
                  <c:v>0.49747782578985539</c:v>
                </c:pt>
                <c:pt idx="8">
                  <c:v>0.36724386701154438</c:v>
                </c:pt>
                <c:pt idx="9">
                  <c:v>0.26344242367214132</c:v>
                </c:pt>
                <c:pt idx="10">
                  <c:v>0.20674096470047093</c:v>
                </c:pt>
                <c:pt idx="11">
                  <c:v>0.20842907917945375</c:v>
                </c:pt>
                <c:pt idx="12">
                  <c:v>0.2681706537332037</c:v>
                </c:pt>
                <c:pt idx="13">
                  <c:v>0.37407079464804233</c:v>
                </c:pt>
                <c:pt idx="14">
                  <c:v>0.50504417014530489</c:v>
                </c:pt>
              </c:numCache>
            </c:numRef>
          </c:yVal>
          <c:smooth val="0"/>
          <c:extLst>
            <c:ext xmlns:c16="http://schemas.microsoft.com/office/drawing/2014/chart" uri="{C3380CC4-5D6E-409C-BE32-E72D297353CC}">
              <c16:uniqueId val="{00000000-FB43-4DA7-B319-4BBD45C1353E}"/>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Sheet1!$E$4:$E$18</c:f>
              <c:numCache>
                <c:formatCode>General</c:formatCode>
                <c:ptCount val="15"/>
                <c:pt idx="0">
                  <c:v>0.79271700734799766</c:v>
                </c:pt>
                <c:pt idx="1">
                  <c:v>0.79215428926345854</c:v>
                </c:pt>
                <c:pt idx="2">
                  <c:v>0.73342195906637642</c:v>
                </c:pt>
                <c:pt idx="3">
                  <c:v>0.62821396407014907</c:v>
                </c:pt>
                <c:pt idx="4">
                  <c:v>0.49747782578985539</c:v>
                </c:pt>
                <c:pt idx="5">
                  <c:v>0.36724386701154438</c:v>
                </c:pt>
                <c:pt idx="6">
                  <c:v>0.26344242367214132</c:v>
                </c:pt>
                <c:pt idx="7">
                  <c:v>0.20674096470047093</c:v>
                </c:pt>
                <c:pt idx="8">
                  <c:v>0.20842907917945375</c:v>
                </c:pt>
                <c:pt idx="9">
                  <c:v>0.2681706537332037</c:v>
                </c:pt>
                <c:pt idx="10">
                  <c:v>0.37407079464804233</c:v>
                </c:pt>
                <c:pt idx="11">
                  <c:v>0.50504417014530489</c:v>
                </c:pt>
                <c:pt idx="12">
                  <c:v>0.63501322213418532</c:v>
                </c:pt>
                <c:pt idx="13">
                  <c:v>0.73810035915474581</c:v>
                </c:pt>
                <c:pt idx="14">
                  <c:v>0.79378033480585997</c:v>
                </c:pt>
              </c:numCache>
            </c:numRef>
          </c:yVal>
          <c:smooth val="0"/>
          <c:extLst>
            <c:ext xmlns:c16="http://schemas.microsoft.com/office/drawing/2014/chart" uri="{C3380CC4-5D6E-409C-BE32-E72D297353CC}">
              <c16:uniqueId val="{00000000-FE58-438C-B6B7-7FAC9F8B0431}"/>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Sheet1!$E$7:$E$21</c:f>
              <c:numCache>
                <c:formatCode>General</c:formatCode>
                <c:ptCount val="15"/>
                <c:pt idx="0">
                  <c:v>0.62821396407014907</c:v>
                </c:pt>
                <c:pt idx="1">
                  <c:v>0.49747782578985539</c:v>
                </c:pt>
                <c:pt idx="2">
                  <c:v>0.36724386701154438</c:v>
                </c:pt>
                <c:pt idx="3">
                  <c:v>0.26344242367214132</c:v>
                </c:pt>
                <c:pt idx="4">
                  <c:v>0.20674096470047093</c:v>
                </c:pt>
                <c:pt idx="5">
                  <c:v>0.20842907917945375</c:v>
                </c:pt>
                <c:pt idx="6">
                  <c:v>0.2681706537332037</c:v>
                </c:pt>
                <c:pt idx="7">
                  <c:v>0.37407079464804233</c:v>
                </c:pt>
                <c:pt idx="8">
                  <c:v>0.50504417014530489</c:v>
                </c:pt>
                <c:pt idx="9">
                  <c:v>0.63501322213418532</c:v>
                </c:pt>
                <c:pt idx="10">
                  <c:v>0.73810035915474581</c:v>
                </c:pt>
                <c:pt idx="11">
                  <c:v>0.79378033480585997</c:v>
                </c:pt>
                <c:pt idx="12">
                  <c:v>0.79096694325352579</c:v>
                </c:pt>
                <c:pt idx="13">
                  <c:v>0.73022034706024652</c:v>
                </c:pt>
                <c:pt idx="14">
                  <c:v>0.62363554557252698</c:v>
                </c:pt>
              </c:numCache>
            </c:numRef>
          </c:yVal>
          <c:smooth val="0"/>
          <c:extLst>
            <c:ext xmlns:c16="http://schemas.microsoft.com/office/drawing/2014/chart" uri="{C3380CC4-5D6E-409C-BE32-E72D297353CC}">
              <c16:uniqueId val="{00000000-9CAC-41CA-B648-03846AA2C6E6}"/>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Sheet1!$E$10:$E$24</c:f>
              <c:numCache>
                <c:formatCode>General</c:formatCode>
                <c:ptCount val="15"/>
                <c:pt idx="0">
                  <c:v>0.26344242367214132</c:v>
                </c:pt>
                <c:pt idx="1">
                  <c:v>0.20674096470047093</c:v>
                </c:pt>
                <c:pt idx="2">
                  <c:v>0.20842907917945375</c:v>
                </c:pt>
                <c:pt idx="3">
                  <c:v>0.2681706537332037</c:v>
                </c:pt>
                <c:pt idx="4">
                  <c:v>0.37407079464804233</c:v>
                </c:pt>
                <c:pt idx="5">
                  <c:v>0.50504417014530489</c:v>
                </c:pt>
                <c:pt idx="6">
                  <c:v>0.63501322213418532</c:v>
                </c:pt>
                <c:pt idx="7">
                  <c:v>0.73810035915474581</c:v>
                </c:pt>
                <c:pt idx="8">
                  <c:v>0.79378033480585997</c:v>
                </c:pt>
                <c:pt idx="9">
                  <c:v>0.79096694325352579</c:v>
                </c:pt>
                <c:pt idx="10">
                  <c:v>0.73022034706024652</c:v>
                </c:pt>
                <c:pt idx="11">
                  <c:v>0.62363554557252698</c:v>
                </c:pt>
                <c:pt idx="12">
                  <c:v>0.4924341904569024</c:v>
                </c:pt>
                <c:pt idx="13">
                  <c:v>0.36273923186740364</c:v>
                </c:pt>
                <c:pt idx="14">
                  <c:v>0.26037368767969993</c:v>
                </c:pt>
              </c:numCache>
            </c:numRef>
          </c:yVal>
          <c:smooth val="0"/>
          <c:extLst>
            <c:ext xmlns:c16="http://schemas.microsoft.com/office/drawing/2014/chart" uri="{C3380CC4-5D6E-409C-BE32-E72D297353CC}">
              <c16:uniqueId val="{00000000-CA99-4DDD-9645-4F352E239F22}"/>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1D_8B114828.xml><?xml version="1.0" encoding="utf-8"?>
<p188:cmLst xmlns:a="http://schemas.openxmlformats.org/drawingml/2006/main" xmlns:r="http://schemas.openxmlformats.org/officeDocument/2006/relationships" xmlns:p188="http://schemas.microsoft.com/office/powerpoint/2018/8/main">
  <p188:cm id="{DCD240A7-1013-4121-9AF6-E706FB86E016}" authorId="{286155A4-7008-FEA5-DFA3-EB54BD60A39C}" created="2022-11-21T21:38:24.480">
    <ac:deMkLst xmlns:ac="http://schemas.microsoft.com/office/drawing/2013/main/command">
      <pc:docMk xmlns:pc="http://schemas.microsoft.com/office/powerpoint/2013/main/command"/>
      <pc:sldMk xmlns:pc="http://schemas.microsoft.com/office/powerpoint/2013/main/command" cId="2333165608" sldId="285"/>
      <ac:spMk id="5" creationId="{46E25489-A5AB-6E1F-BF59-F9019736E2BC}"/>
    </ac:deMkLst>
    <p188:txBody>
      <a:bodyPr/>
      <a:lstStyle/>
      <a:p>
        <a:r>
          <a:rPr lang="ko-KR" altLang="en-US"/>
          <a:t>Fig C</a:t>
        </a:r>
      </a:p>
    </p188:txBody>
  </p188:cm>
</p188:cmLst>
</file>

<file path=ppt/comments/modernComment_126_2B0B0049.xml><?xml version="1.0" encoding="utf-8"?>
<p188:cmLst xmlns:a="http://schemas.openxmlformats.org/drawingml/2006/main" xmlns:r="http://schemas.openxmlformats.org/officeDocument/2006/relationships" xmlns:p188="http://schemas.microsoft.com/office/powerpoint/2018/8/main">
  <p188:cm id="{EC7F8B46-8641-4A9B-8CFB-F98B0F28B2B1}" authorId="{286155A4-7008-FEA5-DFA3-EB54BD60A39C}" created="2022-11-21T21:38:24.480">
    <ac:deMkLst xmlns:ac="http://schemas.microsoft.com/office/drawing/2013/main/command">
      <pc:docMk xmlns:pc="http://schemas.microsoft.com/office/powerpoint/2013/main/command"/>
      <pc:sldMk xmlns:pc="http://schemas.microsoft.com/office/powerpoint/2013/main/command" cId="722141257" sldId="294"/>
      <ac:picMk id="5" creationId="{42F1245F-FAB4-51A7-3449-EA1091374B99}"/>
    </ac:deMkLst>
    <p188:txBody>
      <a:bodyPr/>
      <a:lstStyle/>
      <a:p>
        <a:r>
          <a:rPr lang="ko-KR" altLang="en-US"/>
          <a:t>Fig 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22A91-945C-4EC4-9D40-2217DD8AC2A4}" type="datetimeFigureOut">
              <a:rPr lang="ko-KR" altLang="en-US" smtClean="0"/>
              <a:t>2023-05-30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ACDA7-6B74-4209-BCB3-91F57DA7FC81}" type="slidenum">
              <a:rPr lang="ko-KR" altLang="en-US" smtClean="0"/>
              <a:t>‹#›</a:t>
            </a:fld>
            <a:endParaRPr lang="ko-KR" altLang="en-US"/>
          </a:p>
        </p:txBody>
      </p:sp>
    </p:spTree>
    <p:extLst>
      <p:ext uri="{BB962C8B-B14F-4D97-AF65-F5344CB8AC3E}">
        <p14:creationId xmlns:p14="http://schemas.microsoft.com/office/powerpoint/2010/main" val="357265607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Hi everyone. I’m </a:t>
            </a:r>
            <a:r>
              <a:rPr lang="en-US" altLang="ko-KR" err="1"/>
              <a:t>Jin</a:t>
            </a:r>
            <a:r>
              <a:rPr lang="en-US" altLang="ko-KR"/>
              <a:t>, and I will present the limiting factors of PSEC4 time resolution and the prospects of PSEC5 dealing with them.</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a:t>
            </a:fld>
            <a:endParaRPr lang="ko-KR" altLang="en-US"/>
          </a:p>
        </p:txBody>
      </p:sp>
    </p:spTree>
    <p:extLst>
      <p:ext uri="{BB962C8B-B14F-4D97-AF65-F5344CB8AC3E}">
        <p14:creationId xmlns:p14="http://schemas.microsoft.com/office/powerpoint/2010/main" val="50631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a:t>In order to attain time offsets that are resilient to nonlinearity, we developed a new method which is an application of the ellipse method and the weighted least squares method.</a:t>
            </a:r>
          </a:p>
          <a:p>
            <a:pPr marL="0" indent="0">
              <a:buNone/>
            </a:pPr>
            <a:endParaRPr lang="en-US" altLang="ko-KR" sz="1200"/>
          </a:p>
          <a:p>
            <a:pPr marL="0" indent="0">
              <a:buNone/>
            </a:pPr>
            <a:r>
              <a:rPr lang="en-US" altLang="ko-KR" sz="1200"/>
              <a:t>I will explain how this method works.</a:t>
            </a:r>
          </a:p>
          <a:p>
            <a:pPr marL="0" indent="0">
              <a:buNone/>
            </a:pPr>
            <a:endParaRPr lang="en-US" altLang="ko-KR" sz="1200"/>
          </a:p>
          <a:p>
            <a:pPr marL="0" indent="0">
              <a:buNone/>
            </a:pPr>
            <a:r>
              <a:rPr lang="en-US" altLang="ko-KR" sz="1200"/>
              <a:t>We want to estimate the following quantity T. where t I is a time interval between </a:t>
            </a:r>
            <a:r>
              <a:rPr lang="en-US" altLang="ko-KR" sz="1200" err="1"/>
              <a:t>ith</a:t>
            </a:r>
            <a:r>
              <a:rPr lang="en-US" altLang="ko-KR" sz="1200"/>
              <a:t> and I plus </a:t>
            </a:r>
            <a:r>
              <a:rPr lang="en-US" altLang="ko-KR" sz="1200" err="1"/>
              <a:t>oneth</a:t>
            </a:r>
            <a:r>
              <a:rPr lang="en-US" altLang="ko-KR" sz="1200"/>
              <a:t> sample.</a:t>
            </a:r>
          </a:p>
          <a:p>
            <a:pPr marL="0" indent="0">
              <a:buNone/>
            </a:pPr>
            <a:r>
              <a:rPr lang="en-US" altLang="ko-KR" sz="1200"/>
              <a:t>In the conventional method we saw above, each entry of T is computed individually, from measurements a I </a:t>
            </a:r>
            <a:r>
              <a:rPr lang="en-US" altLang="ko-KR" sz="1200" err="1"/>
              <a:t>i+one</a:t>
            </a:r>
            <a:r>
              <a:rPr lang="en-US" altLang="ko-KR" sz="1200"/>
              <a:t>, which is a quantity computed from individual ellipses. However, we can imagine an identity matrix, between the estimator and the measurements. </a:t>
            </a:r>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10</a:t>
            </a:fld>
            <a:endParaRPr lang="ko-KR" altLang="en-US"/>
          </a:p>
        </p:txBody>
      </p:sp>
    </p:spTree>
    <p:extLst>
      <p:ext uri="{BB962C8B-B14F-4D97-AF65-F5344CB8AC3E}">
        <p14:creationId xmlns:p14="http://schemas.microsoft.com/office/powerpoint/2010/main" val="363294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a:t>We proceed to drawing ellipse plots between capacitors that are not adjacent. For example, consider measuring time intervals between sample </a:t>
            </a:r>
            <a:r>
              <a:rPr lang="en-US" altLang="ko-KR" err="1"/>
              <a:t>i</a:t>
            </a:r>
            <a:r>
              <a:rPr lang="en-US" altLang="ko-KR"/>
              <a:t> and i+2.</a:t>
            </a:r>
          </a:p>
          <a:p>
            <a:pPr marL="0" indent="0">
              <a:buNone/>
            </a:pPr>
            <a:r>
              <a:rPr lang="en-US" altLang="ko-KR"/>
              <a:t>We will have the following matrix, 1 appended to the each row at the column after the diagonal, between the estimator and the measurements.</a:t>
            </a:r>
          </a:p>
          <a:p>
            <a:pPr marL="0" indent="0">
              <a:buNone/>
            </a:pPr>
            <a:r>
              <a:rPr lang="en-US" altLang="ko-KR"/>
              <a:t>We can further normalize the measurement values and the matrix, using the fitting uncertainty of each ellipse, so that the least squares method has unbiased weight.  </a:t>
            </a:r>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11</a:t>
            </a:fld>
            <a:endParaRPr lang="ko-KR" altLang="en-US"/>
          </a:p>
        </p:txBody>
      </p:sp>
    </p:spTree>
    <p:extLst>
      <p:ext uri="{BB962C8B-B14F-4D97-AF65-F5344CB8AC3E}">
        <p14:creationId xmlns:p14="http://schemas.microsoft.com/office/powerpoint/2010/main" val="311828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Measured for different pedestal values, essentially different nonlinearity characteristics</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12</a:t>
            </a:fld>
            <a:endParaRPr lang="ko-KR" altLang="en-US"/>
          </a:p>
        </p:txBody>
      </p:sp>
    </p:spTree>
    <p:extLst>
      <p:ext uri="{BB962C8B-B14F-4D97-AF65-F5344CB8AC3E}">
        <p14:creationId xmlns:p14="http://schemas.microsoft.com/office/powerpoint/2010/main" val="120769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Moving toward the end of this talk, I want to share the design philosophy of PSEC5, our new chip under development.</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13</a:t>
            </a:fld>
            <a:endParaRPr lang="ko-KR" altLang="en-US"/>
          </a:p>
        </p:txBody>
      </p:sp>
    </p:spTree>
    <p:extLst>
      <p:ext uri="{BB962C8B-B14F-4D97-AF65-F5344CB8AC3E}">
        <p14:creationId xmlns:p14="http://schemas.microsoft.com/office/powerpoint/2010/main" val="3057168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As I said before, we are currently using ring </a:t>
            </a:r>
            <a:r>
              <a:rPr lang="en-US" altLang="ko-KR" err="1"/>
              <a:t>osc</a:t>
            </a:r>
            <a:r>
              <a:rPr lang="en-US" altLang="ko-KR"/>
              <a:t> for the phase locked loop for the Voltage controlled delay line</a:t>
            </a:r>
          </a:p>
          <a:p>
            <a:r>
              <a:rPr lang="en-US" altLang="ko-KR"/>
              <a:t>This can be replaced to LC oscillator based phased locked loop to achieve better timing uncertainty.</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14</a:t>
            </a:fld>
            <a:endParaRPr lang="ko-KR" altLang="en-US"/>
          </a:p>
        </p:txBody>
      </p:sp>
    </p:spTree>
    <p:extLst>
      <p:ext uri="{BB962C8B-B14F-4D97-AF65-F5344CB8AC3E}">
        <p14:creationId xmlns:p14="http://schemas.microsoft.com/office/powerpoint/2010/main" val="3632656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As I said before, we are currently using ring </a:t>
            </a:r>
            <a:r>
              <a:rPr lang="en-US" altLang="ko-KR" err="1"/>
              <a:t>osc</a:t>
            </a:r>
            <a:r>
              <a:rPr lang="en-US" altLang="ko-KR"/>
              <a:t> for the phase locked loop for the Voltage controlled delay line</a:t>
            </a:r>
          </a:p>
          <a:p>
            <a:r>
              <a:rPr lang="en-US" altLang="ko-KR"/>
              <a:t>This can be replaced to LC oscillator based phased locked loop to achieve better timing uncertainty.</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15</a:t>
            </a:fld>
            <a:endParaRPr lang="ko-KR" altLang="en-US"/>
          </a:p>
        </p:txBody>
      </p:sp>
    </p:spTree>
    <p:extLst>
      <p:ext uri="{BB962C8B-B14F-4D97-AF65-F5344CB8AC3E}">
        <p14:creationId xmlns:p14="http://schemas.microsoft.com/office/powerpoint/2010/main" val="1171399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a:t>Great deal of work needs to be done but</a:t>
            </a:r>
            <a:endParaRPr lang="en-US" altLang="ko-KR"/>
          </a:p>
          <a:p>
            <a:r>
              <a:rPr lang="en-US" altLang="ko-KR"/>
              <a:t>One thing sure is that smaller process nodes give faster transistors. </a:t>
            </a:r>
          </a:p>
          <a:p>
            <a:endParaRPr lang="en-US" altLang="ko-KR"/>
          </a:p>
          <a:p>
            <a:r>
              <a:rPr lang="en-US" altLang="ko-KR"/>
              <a:t>This implies potentially</a:t>
            </a:r>
          </a:p>
          <a:p>
            <a:endParaRPr lang="en-US" altLang="ko-KR" sz="1200" b="1">
              <a:solidFill>
                <a:srgbClr val="C00000"/>
              </a:solidFill>
              <a:sym typeface="Wingdings" panose="05000000000000000000" pitchFamily="2" charset="2"/>
            </a:endParaRPr>
          </a:p>
          <a:p>
            <a:r>
              <a:rPr lang="en-US" altLang="ko-KR" sz="1200" b="1">
                <a:solidFill>
                  <a:srgbClr val="C00000"/>
                </a:solidFill>
                <a:sym typeface="Wingdings" panose="05000000000000000000" pitchFamily="2" charset="2"/>
              </a:rPr>
              <a:t>Improved signal rise time</a:t>
            </a:r>
          </a:p>
          <a:p>
            <a:r>
              <a:rPr lang="en-US" altLang="ko-KR" sz="1200" b="1">
                <a:solidFill>
                  <a:srgbClr val="C00000"/>
                </a:solidFill>
                <a:sym typeface="Wingdings" panose="05000000000000000000" pitchFamily="2" charset="2"/>
              </a:rPr>
              <a:t>Improved or equal voltage noise of samples</a:t>
            </a:r>
          </a:p>
          <a:p>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17</a:t>
            </a:fld>
            <a:endParaRPr lang="ko-KR" altLang="en-US"/>
          </a:p>
        </p:txBody>
      </p:sp>
    </p:spTree>
    <p:extLst>
      <p:ext uri="{BB962C8B-B14F-4D97-AF65-F5344CB8AC3E}">
        <p14:creationId xmlns:p14="http://schemas.microsoft.com/office/powerpoint/2010/main" val="95960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Also, we can improve the rising time of the pulse through better packaging, since shorter trace length results in lower degradation of rising time.</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18</a:t>
            </a:fld>
            <a:endParaRPr lang="ko-KR" altLang="en-US"/>
          </a:p>
        </p:txBody>
      </p:sp>
    </p:spTree>
    <p:extLst>
      <p:ext uri="{BB962C8B-B14F-4D97-AF65-F5344CB8AC3E}">
        <p14:creationId xmlns:p14="http://schemas.microsoft.com/office/powerpoint/2010/main" val="289915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These three combined, here is the final table of specifications we expect for the new chip.</a:t>
            </a:r>
          </a:p>
          <a:p>
            <a:r>
              <a:rPr lang="en-US" altLang="ko-KR"/>
              <a:t>One final assertion of our team is that</a:t>
            </a:r>
          </a:p>
          <a:p>
            <a:r>
              <a:rPr lang="en-US" altLang="ko-KR" b="1">
                <a:solidFill>
                  <a:srgbClr val="C00000"/>
                </a:solidFill>
              </a:rPr>
              <a:t>1-psec timing chip is possible and it is the right time for it.</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19</a:t>
            </a:fld>
            <a:endParaRPr lang="ko-KR" altLang="en-US"/>
          </a:p>
        </p:txBody>
      </p:sp>
    </p:spTree>
    <p:extLst>
      <p:ext uri="{BB962C8B-B14F-4D97-AF65-F5344CB8AC3E}">
        <p14:creationId xmlns:p14="http://schemas.microsoft.com/office/powerpoint/2010/main" val="299020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PSEC4 is a analog to digital converter ASIC we have been using for almost a decade now. It has 6 channels, 256 samples per channel, and about 10 </a:t>
            </a:r>
            <a:r>
              <a:rPr lang="en-US" altLang="ko-KR" err="1"/>
              <a:t>gigasamples</a:t>
            </a:r>
            <a:r>
              <a:rPr lang="en-US" altLang="ko-KR"/>
              <a:t> per second of sampling rate. The chip consists of switched capacitor array and SAR ADC.</a:t>
            </a:r>
          </a:p>
          <a:p>
            <a:r>
              <a:rPr lang="en-US" altLang="ko-KR"/>
              <a:t>We will focus on the components within the green dotted line because they determine the performance of the chip.</a:t>
            </a:r>
          </a:p>
          <a:p>
            <a:r>
              <a:rPr lang="en-US" altLang="ko-KR"/>
              <a:t>The signal goes into the chip from the left. First, its DC component is removed and set to a constant voltage, </a:t>
            </a:r>
            <a:r>
              <a:rPr lang="en-US" altLang="ko-KR" err="1"/>
              <a:t>V_ped</a:t>
            </a:r>
            <a:r>
              <a:rPr lang="en-US" altLang="ko-KR"/>
              <a:t>, which can be controlled by an FPGA for example.</a:t>
            </a:r>
          </a:p>
          <a:p>
            <a:r>
              <a:rPr lang="en-US" altLang="ko-KR"/>
              <a:t>Then there is a switched capacitor array, each capacitor connected to a 12 bit register and all capacitors share a single SAR ADC per channel, all incorporated in a single layout.</a:t>
            </a:r>
          </a:p>
          <a:p>
            <a:r>
              <a:rPr lang="en-US" altLang="ko-KR"/>
              <a:t>Because the bit depth is high enough, the primary limiting factor of timing resolution comes from the analog characteristic of the switched capacitor array.</a:t>
            </a:r>
          </a:p>
          <a:p>
            <a:r>
              <a:rPr lang="en-US" altLang="ko-KR"/>
              <a:t>I will further explain each component of interest through the next couple of slides.</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a:t>
            </a:fld>
            <a:endParaRPr lang="ko-KR" altLang="en-US"/>
          </a:p>
        </p:txBody>
      </p:sp>
    </p:spTree>
    <p:extLst>
      <p:ext uri="{BB962C8B-B14F-4D97-AF65-F5344CB8AC3E}">
        <p14:creationId xmlns:p14="http://schemas.microsoft.com/office/powerpoint/2010/main" val="175362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a:p>
          <a:p>
            <a:r>
              <a:rPr lang="en-US" altLang="ko-KR">
                <a:sym typeface="Wingdings" panose="05000000000000000000" pitchFamily="2" charset="2"/>
              </a:rPr>
              <a:t>There are four factors that limit the timing resolution of our chip.</a:t>
            </a:r>
          </a:p>
          <a:p>
            <a:endParaRPr lang="en-US" altLang="ko-KR">
              <a:sym typeface="Wingdings" panose="05000000000000000000" pitchFamily="2" charset="2"/>
            </a:endParaRPr>
          </a:p>
          <a:p>
            <a:pPr lvl="2"/>
            <a:r>
              <a:rPr lang="en-US" altLang="ko-KR" b="1">
                <a:solidFill>
                  <a:srgbClr val="C00000"/>
                </a:solidFill>
                <a:sym typeface="Wingdings" panose="05000000000000000000" pitchFamily="2" charset="2"/>
              </a:rPr>
              <a:t>Signal rise time</a:t>
            </a:r>
          </a:p>
          <a:p>
            <a:pPr lvl="2"/>
            <a:r>
              <a:rPr lang="en-US" altLang="ko-KR" b="1">
                <a:solidFill>
                  <a:srgbClr val="C00000"/>
                </a:solidFill>
                <a:sym typeface="Wingdings" panose="05000000000000000000" pitchFamily="2" charset="2"/>
              </a:rPr>
              <a:t>voltage noise of samples</a:t>
            </a:r>
          </a:p>
          <a:p>
            <a:pPr lvl="2"/>
            <a:r>
              <a:rPr lang="en-US" altLang="ko-KR" b="1">
                <a:solidFill>
                  <a:srgbClr val="C00000"/>
                </a:solidFill>
                <a:sym typeface="Wingdings" panose="05000000000000000000" pitchFamily="2" charset="2"/>
              </a:rPr>
              <a:t>sampling time jitter/uncertainty</a:t>
            </a:r>
          </a:p>
          <a:p>
            <a:pPr lvl="2"/>
            <a:r>
              <a:rPr lang="en-US" altLang="ko-KR" b="1">
                <a:solidFill>
                  <a:srgbClr val="C00000"/>
                </a:solidFill>
                <a:sym typeface="Wingdings" panose="05000000000000000000" pitchFamily="2" charset="2"/>
              </a:rPr>
              <a:t>nonlinearity.</a:t>
            </a:r>
          </a:p>
          <a:p>
            <a:pPr lvl="2"/>
            <a:endParaRPr lang="en-US" altLang="ko-KR" b="1">
              <a:solidFill>
                <a:srgbClr val="C00000"/>
              </a:solidFill>
              <a:sym typeface="Wingdings" panose="05000000000000000000" pitchFamily="2" charset="2"/>
            </a:endParaRPr>
          </a:p>
          <a:p>
            <a:pPr lvl="2"/>
            <a:r>
              <a:rPr lang="en-US" altLang="ko-KR" b="1">
                <a:solidFill>
                  <a:srgbClr val="C00000"/>
                </a:solidFill>
                <a:sym typeface="Wingdings" panose="05000000000000000000" pitchFamily="2" charset="2"/>
              </a:rPr>
              <a:t>I will explain the calibration process which deals with these factors. We will focus on the last two points, as they are more fundamental timing resolution bottlenecks in the Switched Capacitor Array based ADC. </a:t>
            </a:r>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3</a:t>
            </a:fld>
            <a:endParaRPr lang="ko-KR" altLang="en-US"/>
          </a:p>
        </p:txBody>
      </p:sp>
    </p:spTree>
    <p:extLst>
      <p:ext uri="{BB962C8B-B14F-4D97-AF65-F5344CB8AC3E}">
        <p14:creationId xmlns:p14="http://schemas.microsoft.com/office/powerpoint/2010/main" val="224776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a:t>First thing that bothered us next is the fact that due to the mechanical error in the construction of each  capacitor switches,, shown in a green circle in the diagram on the right, the charge stored in each capacitor is not exactly proportional to the signal amplitude, so *the 12-bit number from each ADC and the actual input voltage appear not linear, and they differ for each capacitor.*</a:t>
            </a:r>
          </a:p>
          <a:p>
            <a:pPr marL="0" indent="0">
              <a:buNone/>
            </a:pPr>
            <a:r>
              <a:rPr lang="en-US" altLang="ko-KR" sz="1200"/>
              <a:t>It is necessary to reconstruct input voltage value from 12-bit ADC readout value. We use the curves in the left plot for this, which is a differing characteristic for each capacitor in the array.</a:t>
            </a:r>
          </a:p>
          <a:p>
            <a:pPr marL="0" indent="0">
              <a:buNone/>
            </a:pPr>
            <a:r>
              <a:rPr lang="en-US" altLang="ko-KR" sz="1200"/>
              <a:t>The way we measured this curve is very straightforward.</a:t>
            </a:r>
          </a:p>
          <a:p>
            <a:pPr marL="0" indent="0">
              <a:buNone/>
            </a:pPr>
            <a:r>
              <a:rPr lang="en-US" altLang="ko-KR" sz="1200"/>
              <a:t>1. </a:t>
            </a:r>
            <a:r>
              <a:rPr lang="en-US" altLang="ko-KR" sz="1200" err="1"/>
              <a:t>V_ped</a:t>
            </a:r>
            <a:r>
              <a:rPr lang="en-US" altLang="ko-KR" sz="1200"/>
              <a:t>, in the red circle, is an independent variable which is represented by x axis in the left plot, is set to a voltage of interest, 0.0v-1.2v</a:t>
            </a:r>
          </a:p>
          <a:p>
            <a:pPr marL="0" indent="0">
              <a:buNone/>
            </a:pPr>
            <a:r>
              <a:rPr lang="en-US" altLang="ko-KR" sz="1200"/>
              <a:t>2. PSEC4 is left in sampling mode for a few cycles, so that all capacitors are set to </a:t>
            </a:r>
            <a:r>
              <a:rPr lang="en-US" altLang="ko-KR" sz="1200" err="1"/>
              <a:t>V_ped</a:t>
            </a:r>
            <a:r>
              <a:rPr lang="en-US" altLang="ko-KR" sz="1200"/>
              <a:t>. The signal to noise ratio in this case is 0.5 millivolts.</a:t>
            </a:r>
          </a:p>
          <a:p>
            <a:pPr marL="0" indent="0">
              <a:buNone/>
            </a:pPr>
            <a:r>
              <a:rPr lang="en-US" altLang="ko-KR" sz="1200"/>
              <a:t>3. Each register is read. Each curve corresponds to a capacitor.</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4</a:t>
            </a:fld>
            <a:endParaRPr lang="ko-KR" altLang="en-US"/>
          </a:p>
        </p:txBody>
      </p:sp>
    </p:spTree>
    <p:extLst>
      <p:ext uri="{BB962C8B-B14F-4D97-AF65-F5344CB8AC3E}">
        <p14:creationId xmlns:p14="http://schemas.microsoft.com/office/powerpoint/2010/main" val="216083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a:t>Time difference between samples are determined by a voltage-controlled delay line, which is an array of transistors, usually MOSFETs, which a signal propagates through the array at a desired rate.</a:t>
            </a:r>
          </a:p>
          <a:p>
            <a:pPr marL="0" indent="0">
              <a:buNone/>
            </a:pPr>
            <a:r>
              <a:rPr lang="en-US" altLang="ko-KR" sz="1200"/>
              <a:t>However, also due to uncertainties in the manufacturing process, each element of the VCDL has different time offset.</a:t>
            </a:r>
          </a:p>
          <a:p>
            <a:pPr marL="0" indent="0">
              <a:buNone/>
            </a:pPr>
            <a:r>
              <a:rPr lang="en-US" altLang="ko-KR" sz="1200"/>
              <a:t>It is necessary to measure each time offset to correctly sample a signal.</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a:t>(DLL can be improved to a modern PLL)</a:t>
            </a:r>
          </a:p>
          <a:p>
            <a:pPr marL="0" indent="0">
              <a:buNone/>
            </a:pPr>
            <a:r>
              <a:rPr lang="en-US" altLang="ko-KR"/>
              <a:t>For this we used what is called ellipse method, which we attribute its first development to the paper below.</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5</a:t>
            </a:fld>
            <a:endParaRPr lang="ko-KR" altLang="en-US"/>
          </a:p>
        </p:txBody>
      </p:sp>
    </p:spTree>
    <p:extLst>
      <p:ext uri="{BB962C8B-B14F-4D97-AF65-F5344CB8AC3E}">
        <p14:creationId xmlns:p14="http://schemas.microsoft.com/office/powerpoint/2010/main" val="103153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a:t>This is a brief overview of the ellipse method.</a:t>
            </a:r>
          </a:p>
          <a:p>
            <a:pPr marL="0" indent="0">
              <a:buNone/>
            </a:pPr>
            <a:r>
              <a:rPr lang="en-US" altLang="ko-KR" sz="1200"/>
              <a:t>1. Measure many events of a sine wave.</a:t>
            </a:r>
          </a:p>
          <a:p>
            <a:pPr marL="0" indent="0">
              <a:buNone/>
            </a:pPr>
            <a:r>
              <a:rPr lang="en-US" altLang="ko-KR" sz="1200"/>
              <a:t>2. Pick two sample position, no more apart than lambda over four of the input signal. Plot summation versus </a:t>
            </a:r>
            <a:r>
              <a:rPr lang="en-US" altLang="ko-KR" sz="1200" err="1"/>
              <a:t>differnce</a:t>
            </a:r>
            <a:r>
              <a:rPr lang="en-US" altLang="ko-KR" sz="1200"/>
              <a:t> of the samples of two position over all events, should form an ellipse.</a:t>
            </a:r>
          </a:p>
          <a:p>
            <a:pPr marL="0" indent="0">
              <a:buNone/>
            </a:pPr>
            <a:r>
              <a:rPr lang="en-US" altLang="ko-KR" sz="1200"/>
              <a:t>3. Time offset can be determined from the coefficients.</a:t>
            </a:r>
          </a:p>
          <a:p>
            <a:pPr marL="0" indent="0">
              <a:buNone/>
            </a:pPr>
            <a:endParaRPr lang="en-US" altLang="ko-KR" sz="1200"/>
          </a:p>
          <a:p>
            <a:pPr marL="0" indent="0">
              <a:buNone/>
            </a:pPr>
            <a:r>
              <a:rPr lang="en-US" altLang="ko-KR" sz="1200"/>
              <a:t>The diagram explains which event corresponds to which dot in the ellipse plot.</a:t>
            </a:r>
          </a:p>
          <a:p>
            <a:pPr marL="0" indent="0">
              <a:buNone/>
            </a:pPr>
            <a:endParaRPr lang="en-US" altLang="ko-KR" sz="1200"/>
          </a:p>
          <a:p>
            <a:pPr marL="0" indent="0">
              <a:buNone/>
            </a:pPr>
            <a:r>
              <a:rPr lang="en-US" altLang="ko-KR" sz="1200"/>
              <a:t>When you think about it, the plot does not have to be on two adjacent samples, but samples which are m samples apart. This way the effect of voltage noise of each sample on the time offset is smaller.</a:t>
            </a:r>
          </a:p>
          <a:p>
            <a:pPr marL="0" indent="0">
              <a:buNone/>
            </a:pPr>
            <a:r>
              <a:rPr lang="en-US" altLang="ko-KR" sz="1200"/>
              <a:t>In other words, the sampled curve is more like a smooth ellipse as m gets larger.</a:t>
            </a:r>
          </a:p>
          <a:p>
            <a:pPr marL="0" indent="0">
              <a:buNone/>
            </a:pPr>
            <a:r>
              <a:rPr lang="en-US" altLang="ko-KR" sz="1200"/>
              <a:t>However, the time difference cannot be larger than one fourth of the period of the sine wave, which in our case corresponded to m equal to about 10.</a:t>
            </a:r>
          </a:p>
          <a:p>
            <a:pPr marL="0" indent="0">
              <a:buNone/>
            </a:pPr>
            <a:endParaRPr lang="en-US" altLang="ko-KR" sz="1200"/>
          </a:p>
          <a:p>
            <a:pPr marL="0" indent="0">
              <a:buNone/>
            </a:pPr>
            <a:r>
              <a:rPr lang="en-US" altLang="ko-KR" sz="1200"/>
              <a:t>When we look at the right ellipse plot,</a:t>
            </a:r>
            <a:endParaRPr lang="en-US" altLang="ko-KR"/>
          </a:p>
          <a:p>
            <a:r>
              <a:rPr lang="en-US" altLang="ko-KR"/>
              <a:t>Higher voltage Noise results in fainter, more spread curve.</a:t>
            </a:r>
          </a:p>
          <a:p>
            <a:r>
              <a:rPr lang="en-US" altLang="ko-KR"/>
              <a:t>Nonlinearity of the overall system results in distorted curve </a:t>
            </a:r>
            <a:endParaRPr lang="ko-KR" altLang="en-US"/>
          </a:p>
          <a:p>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6</a:t>
            </a:fld>
            <a:endParaRPr lang="ko-KR" altLang="en-US"/>
          </a:p>
        </p:txBody>
      </p:sp>
    </p:spTree>
    <p:extLst>
      <p:ext uri="{BB962C8B-B14F-4D97-AF65-F5344CB8AC3E}">
        <p14:creationId xmlns:p14="http://schemas.microsoft.com/office/powerpoint/2010/main" val="161114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a:t>We have developed a method to measure time offset of each sample.</a:t>
            </a:r>
          </a:p>
          <a:p>
            <a:pPr marL="0" indent="0">
              <a:buNone/>
            </a:pPr>
            <a:r>
              <a:rPr lang="en-US" altLang="ko-KR" sz="1200"/>
              <a:t>1. Measure many events of a sine wave.</a:t>
            </a:r>
          </a:p>
          <a:p>
            <a:pPr marL="0" indent="0">
              <a:buNone/>
            </a:pPr>
            <a:r>
              <a:rPr lang="en-US" altLang="ko-KR" sz="1200"/>
              <a:t>2. Plot Summation vs. Difference of two adjacent samples, over all events, should form an ellipse.</a:t>
            </a:r>
          </a:p>
          <a:p>
            <a:pPr marL="0" indent="0">
              <a:buNone/>
            </a:pPr>
            <a:r>
              <a:rPr lang="en-US" altLang="ko-KR" sz="1200"/>
              <a:t>3. Time offset can be determined from the coefficients.</a:t>
            </a:r>
          </a:p>
          <a:p>
            <a:pPr marL="0" indent="0">
              <a:buNone/>
            </a:pPr>
            <a:endParaRPr lang="en-US" altLang="ko-KR" sz="1200"/>
          </a:p>
          <a:p>
            <a:pPr marL="0" indent="0">
              <a:buNone/>
            </a:pPr>
            <a:r>
              <a:rPr lang="en-US" altLang="ko-KR" sz="1200"/>
              <a:t>The diagram explains which event corresponds to which dot in the ellipse plot.</a:t>
            </a:r>
          </a:p>
          <a:p>
            <a:pPr marL="0" indent="0">
              <a:buNone/>
            </a:pPr>
            <a:endParaRPr lang="en-US" altLang="ko-KR" sz="1200"/>
          </a:p>
          <a:p>
            <a:pPr marL="0" indent="0">
              <a:buNone/>
            </a:pPr>
            <a:r>
              <a:rPr lang="en-US" altLang="ko-KR" sz="1200"/>
              <a:t>When you think about it, the plot does not have to be on two adjacent samples, but samples which are m samples apart. This way the effect of voltage noise of each sample on the time offset is smaller.</a:t>
            </a:r>
          </a:p>
          <a:p>
            <a:pPr marL="0" indent="0">
              <a:buNone/>
            </a:pPr>
            <a:r>
              <a:rPr lang="en-US" altLang="ko-KR" sz="1200"/>
              <a:t>In other words, the sampled curve is more like a smooth ellipse as m gets larger.</a:t>
            </a:r>
          </a:p>
          <a:p>
            <a:pPr marL="0" indent="0">
              <a:buNone/>
            </a:pPr>
            <a:r>
              <a:rPr lang="en-US" altLang="ko-KR" sz="1200"/>
              <a:t>However, the time difference cannot be larger than one fourth of the period of the sine wave, which in our case corresponded to m equal to about 10.</a:t>
            </a:r>
          </a:p>
          <a:p>
            <a:pPr marL="0" indent="0">
              <a:buNone/>
            </a:pPr>
            <a:endParaRPr lang="en-US" altLang="ko-KR" sz="1200"/>
          </a:p>
          <a:p>
            <a:pPr marL="0" indent="0">
              <a:buNone/>
            </a:pPr>
            <a:r>
              <a:rPr lang="en-US" altLang="ko-KR" sz="1200"/>
              <a:t>When we look at the right ellipse plot,</a:t>
            </a:r>
            <a:endParaRPr lang="en-US" altLang="ko-KR"/>
          </a:p>
          <a:p>
            <a:r>
              <a:rPr lang="en-US" altLang="ko-KR"/>
              <a:t>Higher voltage Noise results in fainter, more spread curve.</a:t>
            </a:r>
          </a:p>
          <a:p>
            <a:r>
              <a:rPr lang="en-US" altLang="ko-KR"/>
              <a:t>Nonlinearity of the overall system results in distorted curve </a:t>
            </a:r>
            <a:endParaRPr lang="ko-KR" altLang="en-US"/>
          </a:p>
          <a:p>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7</a:t>
            </a:fld>
            <a:endParaRPr lang="ko-KR" altLang="en-US"/>
          </a:p>
        </p:txBody>
      </p:sp>
    </p:spTree>
    <p:extLst>
      <p:ext uri="{BB962C8B-B14F-4D97-AF65-F5344CB8AC3E}">
        <p14:creationId xmlns:p14="http://schemas.microsoft.com/office/powerpoint/2010/main" val="256106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nonlinearity of PSEC4’s sampling system is easily seen in the measurements. We already saw that it distorts the sine wave so that the ellipse has systematic kinks on it. The nonlinearity is more visible when one sample a ramp to attain a voltage-slope curve, as you can see in the figure on the right hand side. The slope is positively biased when the absolute voltage is high, and negatively biased when the absolute voltage is low.</a:t>
            </a:r>
            <a:endParaRPr lang="ko-KR" altLang="en-US"/>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8</a:t>
            </a:fld>
            <a:endParaRPr lang="ko-KR" altLang="en-US"/>
          </a:p>
        </p:txBody>
      </p:sp>
    </p:spTree>
    <p:extLst>
      <p:ext uri="{BB962C8B-B14F-4D97-AF65-F5344CB8AC3E}">
        <p14:creationId xmlns:p14="http://schemas.microsoft.com/office/powerpoint/2010/main" val="428889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nonlinearity can be mostly attributed to the voltage response of the </a:t>
            </a:r>
            <a:r>
              <a:rPr lang="en-US" altLang="ko-KR" err="1"/>
              <a:t>cmos</a:t>
            </a:r>
            <a:r>
              <a:rPr lang="en-US" altLang="ko-KR"/>
              <a:t> switch of the capacitor array.</a:t>
            </a:r>
          </a:p>
          <a:p>
            <a:endParaRPr lang="en-US" altLang="ko-KR"/>
          </a:p>
          <a:p>
            <a:r>
              <a:rPr lang="en-US" altLang="ko-KR"/>
              <a:t>Because it depends on the physical layout of each switch, it may be hard to calibrate the nonlinear effect. However, as we saw before, nonlinearity introduces a </a:t>
            </a:r>
            <a:r>
              <a:rPr lang="en-US" altLang="ko-KR" err="1"/>
              <a:t>systemical</a:t>
            </a:r>
            <a:r>
              <a:rPr lang="en-US" altLang="ko-KR"/>
              <a:t> error to time offsets.</a:t>
            </a:r>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9</a:t>
            </a:fld>
            <a:endParaRPr lang="ko-KR" altLang="en-US"/>
          </a:p>
        </p:txBody>
      </p:sp>
    </p:spTree>
    <p:extLst>
      <p:ext uri="{BB962C8B-B14F-4D97-AF65-F5344CB8AC3E}">
        <p14:creationId xmlns:p14="http://schemas.microsoft.com/office/powerpoint/2010/main" val="10855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B7D246-CFE6-BA20-4CAD-21232912FAA8}"/>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8AC3DBB7-D7CD-DD13-4B7C-BB867FB21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BC7D7B1C-AFFB-7A30-1E75-9C7C76595F61}"/>
              </a:ext>
            </a:extLst>
          </p:cNvPr>
          <p:cNvSpPr>
            <a:spLocks noGrp="1"/>
          </p:cNvSpPr>
          <p:nvPr>
            <p:ph type="dt" sz="half" idx="10"/>
          </p:nvPr>
        </p:nvSpPr>
        <p:spPr/>
        <p:txBody>
          <a:bodyPr/>
          <a:lstStyle/>
          <a:p>
            <a:fld id="{C0AC50CA-E87F-47EB-AADB-082D9368D73E}" type="datetime1">
              <a:rPr lang="ko-KR" altLang="en-US" smtClean="0"/>
              <a:t>2023-05-30</a:t>
            </a:fld>
            <a:endParaRPr lang="ko-KR" altLang="en-US"/>
          </a:p>
        </p:txBody>
      </p:sp>
      <p:sp>
        <p:nvSpPr>
          <p:cNvPr id="5" name="바닥글 개체 틀 4">
            <a:extLst>
              <a:ext uri="{FF2B5EF4-FFF2-40B4-BE49-F238E27FC236}">
                <a16:creationId xmlns:a16="http://schemas.microsoft.com/office/drawing/2014/main" id="{932AC173-44DC-BA06-28E0-E8327874EEC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8843FEC-EFEA-21D7-BC2B-EC91806EC879}"/>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189731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E786DE-EDC2-C515-A98A-7A1CFA5D73AC}"/>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6B3AC05-DB4A-D59C-0C2E-92F4B520A4E6}"/>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756B73B-0DD7-0A8F-C86A-D5409D3FC5B8}"/>
              </a:ext>
            </a:extLst>
          </p:cNvPr>
          <p:cNvSpPr>
            <a:spLocks noGrp="1"/>
          </p:cNvSpPr>
          <p:nvPr>
            <p:ph type="dt" sz="half" idx="10"/>
          </p:nvPr>
        </p:nvSpPr>
        <p:spPr/>
        <p:txBody>
          <a:bodyPr/>
          <a:lstStyle/>
          <a:p>
            <a:fld id="{E422C274-3595-47BB-80A9-C3FC7E2E9B5C}" type="datetime1">
              <a:rPr lang="ko-KR" altLang="en-US" smtClean="0"/>
              <a:t>2023-05-30</a:t>
            </a:fld>
            <a:endParaRPr lang="ko-KR" altLang="en-US"/>
          </a:p>
        </p:txBody>
      </p:sp>
      <p:sp>
        <p:nvSpPr>
          <p:cNvPr id="5" name="바닥글 개체 틀 4">
            <a:extLst>
              <a:ext uri="{FF2B5EF4-FFF2-40B4-BE49-F238E27FC236}">
                <a16:creationId xmlns:a16="http://schemas.microsoft.com/office/drawing/2014/main" id="{0312E5D1-0281-94E6-4FE3-EEE0FE50DA2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19CC3E2-0F7A-B258-3F15-58E53E8CB530}"/>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317624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B65DD58E-4448-1C7D-FD5E-F6FE0CAC322A}"/>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12920DCA-588C-DE61-0962-1BF211FA634D}"/>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3953EC9-59DF-8638-B038-70B78486CBE1}"/>
              </a:ext>
            </a:extLst>
          </p:cNvPr>
          <p:cNvSpPr>
            <a:spLocks noGrp="1"/>
          </p:cNvSpPr>
          <p:nvPr>
            <p:ph type="dt" sz="half" idx="10"/>
          </p:nvPr>
        </p:nvSpPr>
        <p:spPr/>
        <p:txBody>
          <a:bodyPr/>
          <a:lstStyle/>
          <a:p>
            <a:fld id="{D4F33652-E9D2-4DC7-93F6-CA1D657CC61E}" type="datetime1">
              <a:rPr lang="ko-KR" altLang="en-US" smtClean="0"/>
              <a:t>2023-05-30</a:t>
            </a:fld>
            <a:endParaRPr lang="ko-KR" altLang="en-US"/>
          </a:p>
        </p:txBody>
      </p:sp>
      <p:sp>
        <p:nvSpPr>
          <p:cNvPr id="5" name="바닥글 개체 틀 4">
            <a:extLst>
              <a:ext uri="{FF2B5EF4-FFF2-40B4-BE49-F238E27FC236}">
                <a16:creationId xmlns:a16="http://schemas.microsoft.com/office/drawing/2014/main" id="{7485F754-7E27-4229-382A-FA350955048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DAE3C70-53C8-EF28-F7F3-5A853035186A}"/>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256654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C8083B0-7C79-34DF-3688-740FF551D92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46FA013-4EA8-42A7-D3CB-74DDF78B8A77}"/>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0234E54-0FBA-2F4B-AFBB-D8F8006483F5}"/>
              </a:ext>
            </a:extLst>
          </p:cNvPr>
          <p:cNvSpPr>
            <a:spLocks noGrp="1"/>
          </p:cNvSpPr>
          <p:nvPr>
            <p:ph type="dt" sz="half" idx="10"/>
          </p:nvPr>
        </p:nvSpPr>
        <p:spPr/>
        <p:txBody>
          <a:bodyPr/>
          <a:lstStyle/>
          <a:p>
            <a:fld id="{F47B8A2D-AF16-4025-93E0-9731420DC136}" type="datetime1">
              <a:rPr lang="ko-KR" altLang="en-US" smtClean="0"/>
              <a:t>2023-05-30</a:t>
            </a:fld>
            <a:endParaRPr lang="ko-KR" altLang="en-US"/>
          </a:p>
        </p:txBody>
      </p:sp>
      <p:sp>
        <p:nvSpPr>
          <p:cNvPr id="5" name="바닥글 개체 틀 4">
            <a:extLst>
              <a:ext uri="{FF2B5EF4-FFF2-40B4-BE49-F238E27FC236}">
                <a16:creationId xmlns:a16="http://schemas.microsoft.com/office/drawing/2014/main" id="{C310E578-EEC9-6725-BA2C-B73BC800A9E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6CF0E44-EC7A-4934-B6A1-BB5D59034AD1}"/>
              </a:ext>
            </a:extLst>
          </p:cNvPr>
          <p:cNvSpPr>
            <a:spLocks noGrp="1"/>
          </p:cNvSpPr>
          <p:nvPr>
            <p:ph type="sldNum" sz="quarter" idx="12"/>
          </p:nvPr>
        </p:nvSpPr>
        <p:spPr>
          <a:xfrm>
            <a:off x="9317966" y="6356350"/>
            <a:ext cx="2743200" cy="365125"/>
          </a:xfrm>
        </p:spPr>
        <p:txBody>
          <a:bodyPr/>
          <a:lstStyle>
            <a:lvl1pPr>
              <a:defRPr sz="2000"/>
            </a:lvl1pPr>
          </a:lstStyle>
          <a:p>
            <a:fld id="{C81923B2-94BC-4A4A-8DAF-314F9348B39B}" type="slidenum">
              <a:rPr lang="ko-KR" altLang="en-US" smtClean="0"/>
              <a:pPr/>
              <a:t>‹#›</a:t>
            </a:fld>
            <a:endParaRPr lang="ko-KR" altLang="en-US"/>
          </a:p>
        </p:txBody>
      </p:sp>
    </p:spTree>
    <p:extLst>
      <p:ext uri="{BB962C8B-B14F-4D97-AF65-F5344CB8AC3E}">
        <p14:creationId xmlns:p14="http://schemas.microsoft.com/office/powerpoint/2010/main" val="227395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CBC679-3AEB-C908-213F-184A27DB6103}"/>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34DE4769-A67F-9FCF-13EA-9E36FC6CF5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45BDD4FA-3D78-ABF5-62FE-698C44CC30B5}"/>
              </a:ext>
            </a:extLst>
          </p:cNvPr>
          <p:cNvSpPr>
            <a:spLocks noGrp="1"/>
          </p:cNvSpPr>
          <p:nvPr>
            <p:ph type="dt" sz="half" idx="10"/>
          </p:nvPr>
        </p:nvSpPr>
        <p:spPr/>
        <p:txBody>
          <a:bodyPr/>
          <a:lstStyle/>
          <a:p>
            <a:fld id="{E0419904-8C7B-4BB5-A3BF-6EB429C97D1D}" type="datetime1">
              <a:rPr lang="ko-KR" altLang="en-US" smtClean="0"/>
              <a:t>2023-05-30</a:t>
            </a:fld>
            <a:endParaRPr lang="ko-KR" altLang="en-US"/>
          </a:p>
        </p:txBody>
      </p:sp>
      <p:sp>
        <p:nvSpPr>
          <p:cNvPr id="5" name="바닥글 개체 틀 4">
            <a:extLst>
              <a:ext uri="{FF2B5EF4-FFF2-40B4-BE49-F238E27FC236}">
                <a16:creationId xmlns:a16="http://schemas.microsoft.com/office/drawing/2014/main" id="{83B0AF24-6044-F11A-C3DA-0920C65329A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2B42228-F20C-0DBB-E3C1-C0446100BAAB}"/>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116502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DA2D22-9382-422B-9070-C7280C6886C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D790794-EC35-E0FF-69A4-9DAED71C3662}"/>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72B12B9C-6857-0C45-3483-4E6A95FE20E2}"/>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56CA767C-7DF8-8720-E6C4-2CF1E86E705B}"/>
              </a:ext>
            </a:extLst>
          </p:cNvPr>
          <p:cNvSpPr>
            <a:spLocks noGrp="1"/>
          </p:cNvSpPr>
          <p:nvPr>
            <p:ph type="dt" sz="half" idx="10"/>
          </p:nvPr>
        </p:nvSpPr>
        <p:spPr/>
        <p:txBody>
          <a:bodyPr/>
          <a:lstStyle/>
          <a:p>
            <a:fld id="{99D5754B-DEE9-4256-AC79-B84D92225ECD}" type="datetime1">
              <a:rPr lang="ko-KR" altLang="en-US" smtClean="0"/>
              <a:t>2023-05-30</a:t>
            </a:fld>
            <a:endParaRPr lang="ko-KR" altLang="en-US"/>
          </a:p>
        </p:txBody>
      </p:sp>
      <p:sp>
        <p:nvSpPr>
          <p:cNvPr id="6" name="바닥글 개체 틀 5">
            <a:extLst>
              <a:ext uri="{FF2B5EF4-FFF2-40B4-BE49-F238E27FC236}">
                <a16:creationId xmlns:a16="http://schemas.microsoft.com/office/drawing/2014/main" id="{507F46FA-B41F-EE5E-2BFE-43189398AA2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4BF0B93-F0F9-EEE0-7A37-CB50E085BCEB}"/>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84972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D2211B5-AC16-E11B-AFA4-82BA057D923B}"/>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AD93484B-506B-9508-951E-113CC3AE0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299A5C5-8AA1-C514-249D-8428099A5609}"/>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424A48C6-2C6F-537C-F904-F5573B687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0F0C8ED7-0245-6EA4-A3F7-943D2427209F}"/>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2341A04F-DAC1-A26D-498B-F4286ECD6084}"/>
              </a:ext>
            </a:extLst>
          </p:cNvPr>
          <p:cNvSpPr>
            <a:spLocks noGrp="1"/>
          </p:cNvSpPr>
          <p:nvPr>
            <p:ph type="dt" sz="half" idx="10"/>
          </p:nvPr>
        </p:nvSpPr>
        <p:spPr/>
        <p:txBody>
          <a:bodyPr/>
          <a:lstStyle/>
          <a:p>
            <a:fld id="{9F7033C8-A875-4F5C-89E5-289C49AA04E2}" type="datetime1">
              <a:rPr lang="ko-KR" altLang="en-US" smtClean="0"/>
              <a:t>2023-05-30</a:t>
            </a:fld>
            <a:endParaRPr lang="ko-KR" altLang="en-US"/>
          </a:p>
        </p:txBody>
      </p:sp>
      <p:sp>
        <p:nvSpPr>
          <p:cNvPr id="8" name="바닥글 개체 틀 7">
            <a:extLst>
              <a:ext uri="{FF2B5EF4-FFF2-40B4-BE49-F238E27FC236}">
                <a16:creationId xmlns:a16="http://schemas.microsoft.com/office/drawing/2014/main" id="{9141980C-0AF6-B9DA-2530-07325F6F3514}"/>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CF4AF3AD-60AD-826A-F9C6-F51D8FD6FF92}"/>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404521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A9B020-D0DA-C1A9-C907-BB0569AA89E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72AC9F21-4876-2A03-00AE-602ACB569FE3}"/>
              </a:ext>
            </a:extLst>
          </p:cNvPr>
          <p:cNvSpPr>
            <a:spLocks noGrp="1"/>
          </p:cNvSpPr>
          <p:nvPr>
            <p:ph type="dt" sz="half" idx="10"/>
          </p:nvPr>
        </p:nvSpPr>
        <p:spPr/>
        <p:txBody>
          <a:bodyPr/>
          <a:lstStyle/>
          <a:p>
            <a:fld id="{12385A7D-ACA7-4932-806F-2FDA7E8067BD}" type="datetime1">
              <a:rPr lang="ko-KR" altLang="en-US" smtClean="0"/>
              <a:t>2023-05-30</a:t>
            </a:fld>
            <a:endParaRPr lang="ko-KR" altLang="en-US"/>
          </a:p>
        </p:txBody>
      </p:sp>
      <p:sp>
        <p:nvSpPr>
          <p:cNvPr id="4" name="바닥글 개체 틀 3">
            <a:extLst>
              <a:ext uri="{FF2B5EF4-FFF2-40B4-BE49-F238E27FC236}">
                <a16:creationId xmlns:a16="http://schemas.microsoft.com/office/drawing/2014/main" id="{EBAAE2CB-7D05-66E6-151E-9F93EC83F956}"/>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C6A3C0CE-D8D5-ADF7-8E15-46FA4DA69AB2}"/>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311677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B04DEEC1-9C74-5FF2-C0AC-B341EE7C6E34}"/>
              </a:ext>
            </a:extLst>
          </p:cNvPr>
          <p:cNvSpPr>
            <a:spLocks noGrp="1"/>
          </p:cNvSpPr>
          <p:nvPr>
            <p:ph type="dt" sz="half" idx="10"/>
          </p:nvPr>
        </p:nvSpPr>
        <p:spPr/>
        <p:txBody>
          <a:bodyPr/>
          <a:lstStyle/>
          <a:p>
            <a:fld id="{FFA5EDA2-747D-49EF-9046-693AEA3AAFD6}" type="datetime1">
              <a:rPr lang="ko-KR" altLang="en-US" smtClean="0"/>
              <a:t>2023-05-30</a:t>
            </a:fld>
            <a:endParaRPr lang="ko-KR" altLang="en-US"/>
          </a:p>
        </p:txBody>
      </p:sp>
      <p:sp>
        <p:nvSpPr>
          <p:cNvPr id="3" name="바닥글 개체 틀 2">
            <a:extLst>
              <a:ext uri="{FF2B5EF4-FFF2-40B4-BE49-F238E27FC236}">
                <a16:creationId xmlns:a16="http://schemas.microsoft.com/office/drawing/2014/main" id="{A27BB954-BB0B-4639-1A58-C360E089551D}"/>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54640B53-7C50-7F64-0F86-C18F94863DDC}"/>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22124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6729DC4-5083-87AD-EF89-E90F4EF6340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115430E3-9F55-0EDA-3BFC-92FA2DD3F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1065BD6F-D7B3-1374-2FC4-A82198C9B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41A5C97-4E51-44CF-264D-21CB7756BCCE}"/>
              </a:ext>
            </a:extLst>
          </p:cNvPr>
          <p:cNvSpPr>
            <a:spLocks noGrp="1"/>
          </p:cNvSpPr>
          <p:nvPr>
            <p:ph type="dt" sz="half" idx="10"/>
          </p:nvPr>
        </p:nvSpPr>
        <p:spPr/>
        <p:txBody>
          <a:bodyPr/>
          <a:lstStyle/>
          <a:p>
            <a:fld id="{F99B6C9E-0D7E-407E-B065-7C7B90FF6F28}" type="datetime1">
              <a:rPr lang="ko-KR" altLang="en-US" smtClean="0"/>
              <a:t>2023-05-30</a:t>
            </a:fld>
            <a:endParaRPr lang="ko-KR" altLang="en-US"/>
          </a:p>
        </p:txBody>
      </p:sp>
      <p:sp>
        <p:nvSpPr>
          <p:cNvPr id="6" name="바닥글 개체 틀 5">
            <a:extLst>
              <a:ext uri="{FF2B5EF4-FFF2-40B4-BE49-F238E27FC236}">
                <a16:creationId xmlns:a16="http://schemas.microsoft.com/office/drawing/2014/main" id="{B7D303AA-8854-41D1-5C79-1C4BDFE7542A}"/>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0BFAE4CE-51DE-8F72-8BE5-2E725581DBF5}"/>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349638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DB57F3-05B9-E06D-F42D-F5BB5A4B7DE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CD13A34-CC92-4246-2389-A30257E0B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7E84B01B-33BA-63F8-ABE9-317262802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7A210B4-6F9E-B6FF-1C7C-78245F6962AF}"/>
              </a:ext>
            </a:extLst>
          </p:cNvPr>
          <p:cNvSpPr>
            <a:spLocks noGrp="1"/>
          </p:cNvSpPr>
          <p:nvPr>
            <p:ph type="dt" sz="half" idx="10"/>
          </p:nvPr>
        </p:nvSpPr>
        <p:spPr/>
        <p:txBody>
          <a:bodyPr/>
          <a:lstStyle/>
          <a:p>
            <a:fld id="{DCE095AD-48AA-406D-9112-C592E321A8F1}" type="datetime1">
              <a:rPr lang="ko-KR" altLang="en-US" smtClean="0"/>
              <a:t>2023-05-30</a:t>
            </a:fld>
            <a:endParaRPr lang="ko-KR" altLang="en-US"/>
          </a:p>
        </p:txBody>
      </p:sp>
      <p:sp>
        <p:nvSpPr>
          <p:cNvPr id="6" name="바닥글 개체 틀 5">
            <a:extLst>
              <a:ext uri="{FF2B5EF4-FFF2-40B4-BE49-F238E27FC236}">
                <a16:creationId xmlns:a16="http://schemas.microsoft.com/office/drawing/2014/main" id="{EA1F691F-26AF-4E2F-1603-FC1E0E83A37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B9A5CCF-F66A-E0CA-1C87-3E28D22F97C7}"/>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117192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D250938-54C5-29B2-F53F-BF0D00D0C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BCBE9209-CF80-87CF-FA53-41E56C6AB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9E52224-31C2-1E81-CB0C-9C565EF16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26DB4-998B-4AD3-94D2-83140C7B1507}" type="datetime1">
              <a:rPr lang="ko-KR" altLang="en-US" smtClean="0"/>
              <a:t>2023-05-30</a:t>
            </a:fld>
            <a:endParaRPr lang="ko-KR" altLang="en-US"/>
          </a:p>
        </p:txBody>
      </p:sp>
      <p:sp>
        <p:nvSpPr>
          <p:cNvPr id="5" name="바닥글 개체 틀 4">
            <a:extLst>
              <a:ext uri="{FF2B5EF4-FFF2-40B4-BE49-F238E27FC236}">
                <a16:creationId xmlns:a16="http://schemas.microsoft.com/office/drawing/2014/main" id="{34012B4D-060E-ECDB-C1E9-7C7A23A41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F19A39A8-3788-27A4-8B10-1F57912F1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242798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D_8B11482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26_2B0B004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chart" Target="../charts/chart4.xml"/><Relationship Id="rId4" Type="http://schemas.openxmlformats.org/officeDocument/2006/relationships/image" Target="../media/image6.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부제목 2">
            <a:extLst>
              <a:ext uri="{FF2B5EF4-FFF2-40B4-BE49-F238E27FC236}">
                <a16:creationId xmlns:a16="http://schemas.microsoft.com/office/drawing/2014/main" id="{91B5DB8C-9521-62D3-6BE8-75F3F54075B1}"/>
              </a:ext>
            </a:extLst>
          </p:cNvPr>
          <p:cNvSpPr>
            <a:spLocks noGrp="1"/>
          </p:cNvSpPr>
          <p:nvPr>
            <p:ph type="subTitle" idx="1"/>
          </p:nvPr>
        </p:nvSpPr>
        <p:spPr>
          <a:xfrm>
            <a:off x="1524000" y="2818266"/>
            <a:ext cx="9144000" cy="2776991"/>
          </a:xfrm>
        </p:spPr>
        <p:txBody>
          <a:bodyPr>
            <a:normAutofit fontScale="92500" lnSpcReduction="10000"/>
          </a:bodyPr>
          <a:lstStyle/>
          <a:p>
            <a:r>
              <a:rPr lang="en-US" altLang="ko-KR" b="0" i="0">
                <a:solidFill>
                  <a:srgbClr val="222222"/>
                </a:solidFill>
                <a:effectLst/>
                <a:latin typeface="Arial" panose="020B0604020202020204" pitchFamily="34" charset="0"/>
              </a:rPr>
              <a:t>D. Braga, F. Fahim, N. J. </a:t>
            </a:r>
            <a:r>
              <a:rPr lang="en-US" altLang="ko-KR" b="0" i="0" err="1">
                <a:solidFill>
                  <a:srgbClr val="222222"/>
                </a:solidFill>
                <a:effectLst/>
                <a:latin typeface="Arial" panose="020B0604020202020204" pitchFamily="34" charset="0"/>
              </a:rPr>
              <a:t>Pastika</a:t>
            </a:r>
            <a:r>
              <a:rPr lang="en-US" altLang="ko-KR" b="0" i="0">
                <a:solidFill>
                  <a:srgbClr val="222222"/>
                </a:solidFill>
                <a:effectLst/>
                <a:latin typeface="Arial" panose="020B0604020202020204" pitchFamily="34" charset="0"/>
              </a:rPr>
              <a:t>, P. M. </a:t>
            </a:r>
            <a:r>
              <a:rPr lang="en-US" altLang="ko-KR" b="0" i="0" err="1">
                <a:solidFill>
                  <a:srgbClr val="222222"/>
                </a:solidFill>
                <a:effectLst/>
                <a:latin typeface="Arial" panose="020B0604020202020204" pitchFamily="34" charset="0"/>
              </a:rPr>
              <a:t>Rubinov</a:t>
            </a:r>
            <a:r>
              <a:rPr lang="en-US" altLang="ko-KR" b="0" i="0">
                <a:solidFill>
                  <a:srgbClr val="222222"/>
                </a:solidFill>
                <a:effectLst/>
                <a:latin typeface="Arial" panose="020B0604020202020204" pitchFamily="34" charset="0"/>
              </a:rPr>
              <a:t>, T. N. Zimmerman</a:t>
            </a:r>
          </a:p>
          <a:p>
            <a:r>
              <a:rPr lang="en-US" altLang="ko-KR" b="0" i="0">
                <a:solidFill>
                  <a:srgbClr val="222222"/>
                </a:solidFill>
                <a:effectLst/>
                <a:latin typeface="Arial" panose="020B0604020202020204" pitchFamily="34" charset="0"/>
              </a:rPr>
              <a:t>N. Sullivan</a:t>
            </a:r>
          </a:p>
          <a:p>
            <a:r>
              <a:rPr lang="en-US" altLang="ko-KR" b="0" i="0">
                <a:solidFill>
                  <a:srgbClr val="222222"/>
                </a:solidFill>
                <a:effectLst/>
                <a:latin typeface="Arial" panose="020B0604020202020204" pitchFamily="34" charset="0"/>
              </a:rPr>
              <a:t>H. J. Frisch, M. </a:t>
            </a:r>
            <a:r>
              <a:rPr lang="en-US" altLang="ko-KR" b="0" i="0" err="1">
                <a:solidFill>
                  <a:srgbClr val="222222"/>
                </a:solidFill>
                <a:effectLst/>
                <a:latin typeface="Arial" panose="020B0604020202020204" pitchFamily="34" charset="0"/>
              </a:rPr>
              <a:t>Heintz</a:t>
            </a:r>
            <a:r>
              <a:rPr lang="en-US" altLang="ko-KR" b="0" i="0">
                <a:solidFill>
                  <a:srgbClr val="222222"/>
                </a:solidFill>
                <a:effectLst/>
                <a:latin typeface="Arial" panose="020B0604020202020204" pitchFamily="34" charset="0"/>
              </a:rPr>
              <a:t>, E. </a:t>
            </a:r>
            <a:r>
              <a:rPr lang="en-US" altLang="ko-KR" b="0" i="0" err="1">
                <a:solidFill>
                  <a:srgbClr val="222222"/>
                </a:solidFill>
                <a:effectLst/>
                <a:latin typeface="Arial" panose="020B0604020202020204" pitchFamily="34" charset="0"/>
              </a:rPr>
              <a:t>Oberla</a:t>
            </a:r>
            <a:r>
              <a:rPr lang="en-US" altLang="ko-KR" b="0" i="0">
                <a:solidFill>
                  <a:srgbClr val="222222"/>
                </a:solidFill>
                <a:effectLst/>
                <a:latin typeface="Arial" panose="020B0604020202020204" pitchFamily="34" charset="0"/>
              </a:rPr>
              <a:t>, J. Park, C. Poe, F. Tang</a:t>
            </a:r>
          </a:p>
          <a:p>
            <a:r>
              <a:rPr lang="en-US" altLang="ko-KR" b="0" i="0">
                <a:solidFill>
                  <a:srgbClr val="222222"/>
                </a:solidFill>
                <a:effectLst/>
                <a:latin typeface="Arial" panose="020B0604020202020204" pitchFamily="34" charset="0"/>
              </a:rPr>
              <a:t>G. S. Varner</a:t>
            </a:r>
          </a:p>
          <a:p>
            <a:r>
              <a:rPr lang="en-US" altLang="ko-KR" b="0" i="0">
                <a:solidFill>
                  <a:srgbClr val="222222"/>
                </a:solidFill>
                <a:effectLst/>
                <a:latin typeface="Arial" panose="020B0604020202020204" pitchFamily="34" charset="0"/>
              </a:rPr>
              <a:t>B. W. Adams</a:t>
            </a:r>
          </a:p>
          <a:p>
            <a:r>
              <a:rPr lang="en-US" altLang="ko-KR" b="0" i="0">
                <a:solidFill>
                  <a:srgbClr val="222222"/>
                </a:solidFill>
                <a:effectLst/>
                <a:latin typeface="Arial" panose="020B0604020202020204" pitchFamily="34" charset="0"/>
              </a:rPr>
              <a:t>C. </a:t>
            </a:r>
            <a:r>
              <a:rPr lang="en-US" altLang="ko-KR" b="0" i="0" err="1">
                <a:solidFill>
                  <a:srgbClr val="222222"/>
                </a:solidFill>
                <a:effectLst/>
                <a:latin typeface="Arial" panose="020B0604020202020204" pitchFamily="34" charset="0"/>
              </a:rPr>
              <a:t>Ertley</a:t>
            </a:r>
            <a:endParaRPr lang="en-US" altLang="ko-KR" b="0" i="0">
              <a:solidFill>
                <a:srgbClr val="222222"/>
              </a:solidFill>
              <a:effectLst/>
              <a:latin typeface="Arial" panose="020B0604020202020204" pitchFamily="34" charset="0"/>
            </a:endParaRPr>
          </a:p>
          <a:p>
            <a:r>
              <a:rPr lang="en-US" altLang="ko-KR" b="0" i="0">
                <a:solidFill>
                  <a:srgbClr val="222222"/>
                </a:solidFill>
                <a:effectLst/>
                <a:latin typeface="Arial" panose="020B0604020202020204" pitchFamily="34" charset="0"/>
              </a:rPr>
              <a:t>E. Angelico</a:t>
            </a:r>
          </a:p>
        </p:txBody>
      </p:sp>
      <p:sp>
        <p:nvSpPr>
          <p:cNvPr id="4" name="TextBox 3">
            <a:extLst>
              <a:ext uri="{FF2B5EF4-FFF2-40B4-BE49-F238E27FC236}">
                <a16:creationId xmlns:a16="http://schemas.microsoft.com/office/drawing/2014/main" id="{9D654B39-1179-EC81-7FD7-C2E8748A3CB0}"/>
              </a:ext>
            </a:extLst>
          </p:cNvPr>
          <p:cNvSpPr txBox="1"/>
          <p:nvPr/>
        </p:nvSpPr>
        <p:spPr>
          <a:xfrm>
            <a:off x="-32654" y="6207203"/>
            <a:ext cx="11908970" cy="1661993"/>
          </a:xfrm>
          <a:prstGeom prst="rect">
            <a:avLst/>
          </a:prstGeom>
          <a:noFill/>
        </p:spPr>
        <p:txBody>
          <a:bodyPr wrap="square" rtlCol="0">
            <a:spAutoFit/>
          </a:bodyPr>
          <a:lstStyle/>
          <a:p>
            <a:r>
              <a:rPr lang="en-US" altLang="ko-KR" sz="1700" b="0" i="0">
                <a:solidFill>
                  <a:srgbClr val="222222"/>
                </a:solidFill>
                <a:effectLst/>
                <a:latin typeface="+mj-lt"/>
              </a:rPr>
              <a:t>1. Fermi National Accelerator Laboratory 2. Angstrom Research, Inc. 3. Enrico Fermi Institute, the University of Chicago 4. Univ. of Hawaii 5. Quantum Optics Applied Research 6. Southwest Research Institute 7. Stanford University</a:t>
            </a:r>
            <a:endParaRPr lang="ko-KR" altLang="en-US" sz="1700">
              <a:latin typeface="+mj-lt"/>
            </a:endParaRPr>
          </a:p>
          <a:p>
            <a:endParaRPr lang="en-US" altLang="ko-KR" sz="1700" b="0" i="0">
              <a:solidFill>
                <a:srgbClr val="222222"/>
              </a:solidFill>
              <a:effectLst/>
              <a:latin typeface="+mj-lt"/>
            </a:endParaRPr>
          </a:p>
          <a:p>
            <a:endParaRPr lang="en-US" altLang="ko-KR" sz="1700" b="0" i="0">
              <a:solidFill>
                <a:srgbClr val="222222"/>
              </a:solidFill>
              <a:effectLst/>
              <a:latin typeface="+mj-lt"/>
            </a:endParaRPr>
          </a:p>
          <a:p>
            <a:endParaRPr lang="en-US" altLang="ko-KR" sz="1700" b="0" i="0">
              <a:solidFill>
                <a:srgbClr val="222222"/>
              </a:solidFill>
              <a:effectLst/>
              <a:latin typeface="+mj-lt"/>
            </a:endParaRPr>
          </a:p>
          <a:p>
            <a:endParaRPr lang="ko-KR" altLang="en-US" sz="1700">
              <a:latin typeface="+mj-lt"/>
            </a:endParaRPr>
          </a:p>
        </p:txBody>
      </p:sp>
      <p:sp>
        <p:nvSpPr>
          <p:cNvPr id="12" name="TextBox 11">
            <a:extLst>
              <a:ext uri="{FF2B5EF4-FFF2-40B4-BE49-F238E27FC236}">
                <a16:creationId xmlns:a16="http://schemas.microsoft.com/office/drawing/2014/main" id="{6EB8A544-4085-2DE1-A56D-765036F124CD}"/>
              </a:ext>
            </a:extLst>
          </p:cNvPr>
          <p:cNvSpPr txBox="1"/>
          <p:nvPr/>
        </p:nvSpPr>
        <p:spPr>
          <a:xfrm>
            <a:off x="6694714" y="5127241"/>
            <a:ext cx="250371" cy="261610"/>
          </a:xfrm>
          <a:prstGeom prst="rect">
            <a:avLst/>
          </a:prstGeom>
          <a:noFill/>
        </p:spPr>
        <p:txBody>
          <a:bodyPr wrap="square" rtlCol="0">
            <a:spAutoFit/>
          </a:bodyPr>
          <a:lstStyle/>
          <a:p>
            <a:r>
              <a:rPr lang="en-US" altLang="ko-KR" sz="1100"/>
              <a:t>7</a:t>
            </a:r>
            <a:endParaRPr lang="ko-KR" altLang="en-US" sz="1100"/>
          </a:p>
        </p:txBody>
      </p:sp>
      <p:sp>
        <p:nvSpPr>
          <p:cNvPr id="13" name="TextBox 12">
            <a:extLst>
              <a:ext uri="{FF2B5EF4-FFF2-40B4-BE49-F238E27FC236}">
                <a16:creationId xmlns:a16="http://schemas.microsoft.com/office/drawing/2014/main" id="{51A372FF-2180-DEBE-F7FD-F31758C5690C}"/>
              </a:ext>
            </a:extLst>
          </p:cNvPr>
          <p:cNvSpPr txBox="1"/>
          <p:nvPr/>
        </p:nvSpPr>
        <p:spPr>
          <a:xfrm>
            <a:off x="6553201" y="4731112"/>
            <a:ext cx="250371" cy="261610"/>
          </a:xfrm>
          <a:prstGeom prst="rect">
            <a:avLst/>
          </a:prstGeom>
          <a:noFill/>
        </p:spPr>
        <p:txBody>
          <a:bodyPr wrap="square" rtlCol="0">
            <a:spAutoFit/>
          </a:bodyPr>
          <a:lstStyle/>
          <a:p>
            <a:r>
              <a:rPr lang="en-US" altLang="ko-KR" sz="1100"/>
              <a:t>6</a:t>
            </a:r>
            <a:endParaRPr lang="ko-KR" altLang="en-US" sz="1100"/>
          </a:p>
        </p:txBody>
      </p:sp>
      <p:sp>
        <p:nvSpPr>
          <p:cNvPr id="14" name="TextBox 13">
            <a:extLst>
              <a:ext uri="{FF2B5EF4-FFF2-40B4-BE49-F238E27FC236}">
                <a16:creationId xmlns:a16="http://schemas.microsoft.com/office/drawing/2014/main" id="{D0D1A52D-B44C-9CBC-5325-7F475A8545E8}"/>
              </a:ext>
            </a:extLst>
          </p:cNvPr>
          <p:cNvSpPr txBox="1"/>
          <p:nvPr/>
        </p:nvSpPr>
        <p:spPr>
          <a:xfrm>
            <a:off x="6792688" y="4334981"/>
            <a:ext cx="250371" cy="261610"/>
          </a:xfrm>
          <a:prstGeom prst="rect">
            <a:avLst/>
          </a:prstGeom>
          <a:noFill/>
        </p:spPr>
        <p:txBody>
          <a:bodyPr wrap="square" rtlCol="0">
            <a:spAutoFit/>
          </a:bodyPr>
          <a:lstStyle/>
          <a:p>
            <a:r>
              <a:rPr lang="en-US" altLang="ko-KR" sz="1100"/>
              <a:t>5</a:t>
            </a:r>
            <a:endParaRPr lang="ko-KR" altLang="en-US" sz="1100"/>
          </a:p>
        </p:txBody>
      </p:sp>
      <p:sp>
        <p:nvSpPr>
          <p:cNvPr id="15" name="TextBox 14">
            <a:extLst>
              <a:ext uri="{FF2B5EF4-FFF2-40B4-BE49-F238E27FC236}">
                <a16:creationId xmlns:a16="http://schemas.microsoft.com/office/drawing/2014/main" id="{C274C007-A59D-66A7-4058-2FDF71A35041}"/>
              </a:ext>
            </a:extLst>
          </p:cNvPr>
          <p:cNvSpPr txBox="1"/>
          <p:nvPr/>
        </p:nvSpPr>
        <p:spPr>
          <a:xfrm>
            <a:off x="6792688" y="3938850"/>
            <a:ext cx="250371" cy="261610"/>
          </a:xfrm>
          <a:prstGeom prst="rect">
            <a:avLst/>
          </a:prstGeom>
          <a:noFill/>
        </p:spPr>
        <p:txBody>
          <a:bodyPr wrap="square" rtlCol="0">
            <a:spAutoFit/>
          </a:bodyPr>
          <a:lstStyle/>
          <a:p>
            <a:r>
              <a:rPr lang="en-US" altLang="ko-KR" sz="1100"/>
              <a:t>4</a:t>
            </a:r>
            <a:endParaRPr lang="ko-KR" altLang="en-US" sz="1100"/>
          </a:p>
        </p:txBody>
      </p:sp>
      <p:sp>
        <p:nvSpPr>
          <p:cNvPr id="16" name="TextBox 15">
            <a:extLst>
              <a:ext uri="{FF2B5EF4-FFF2-40B4-BE49-F238E27FC236}">
                <a16:creationId xmlns:a16="http://schemas.microsoft.com/office/drawing/2014/main" id="{04F86550-2103-C047-3AFD-4013BC0780BC}"/>
              </a:ext>
            </a:extLst>
          </p:cNvPr>
          <p:cNvSpPr txBox="1"/>
          <p:nvPr/>
        </p:nvSpPr>
        <p:spPr>
          <a:xfrm>
            <a:off x="9590317" y="3542719"/>
            <a:ext cx="250371" cy="261610"/>
          </a:xfrm>
          <a:prstGeom prst="rect">
            <a:avLst/>
          </a:prstGeom>
          <a:noFill/>
        </p:spPr>
        <p:txBody>
          <a:bodyPr wrap="square" rtlCol="0">
            <a:spAutoFit/>
          </a:bodyPr>
          <a:lstStyle/>
          <a:p>
            <a:r>
              <a:rPr lang="en-US" altLang="ko-KR" sz="1100"/>
              <a:t>3</a:t>
            </a:r>
            <a:endParaRPr lang="ko-KR" altLang="en-US" sz="1100"/>
          </a:p>
        </p:txBody>
      </p:sp>
      <p:sp>
        <p:nvSpPr>
          <p:cNvPr id="17" name="TextBox 16">
            <a:extLst>
              <a:ext uri="{FF2B5EF4-FFF2-40B4-BE49-F238E27FC236}">
                <a16:creationId xmlns:a16="http://schemas.microsoft.com/office/drawing/2014/main" id="{5891C92F-C555-9F9E-0403-E0E4BF932302}"/>
              </a:ext>
            </a:extLst>
          </p:cNvPr>
          <p:cNvSpPr txBox="1"/>
          <p:nvPr/>
        </p:nvSpPr>
        <p:spPr>
          <a:xfrm>
            <a:off x="6656614" y="3146588"/>
            <a:ext cx="250371" cy="261610"/>
          </a:xfrm>
          <a:prstGeom prst="rect">
            <a:avLst/>
          </a:prstGeom>
          <a:noFill/>
        </p:spPr>
        <p:txBody>
          <a:bodyPr wrap="square" rtlCol="0">
            <a:spAutoFit/>
          </a:bodyPr>
          <a:lstStyle/>
          <a:p>
            <a:r>
              <a:rPr lang="en-US" altLang="ko-KR" sz="1100"/>
              <a:t>2</a:t>
            </a:r>
            <a:endParaRPr lang="ko-KR" altLang="en-US" sz="1100"/>
          </a:p>
        </p:txBody>
      </p:sp>
      <p:sp>
        <p:nvSpPr>
          <p:cNvPr id="18" name="TextBox 17">
            <a:extLst>
              <a:ext uri="{FF2B5EF4-FFF2-40B4-BE49-F238E27FC236}">
                <a16:creationId xmlns:a16="http://schemas.microsoft.com/office/drawing/2014/main" id="{C4E5A349-35B5-D84A-ABA4-948A90E079AD}"/>
              </a:ext>
            </a:extLst>
          </p:cNvPr>
          <p:cNvSpPr txBox="1"/>
          <p:nvPr/>
        </p:nvSpPr>
        <p:spPr>
          <a:xfrm>
            <a:off x="10107385" y="2750457"/>
            <a:ext cx="250371" cy="261610"/>
          </a:xfrm>
          <a:prstGeom prst="rect">
            <a:avLst/>
          </a:prstGeom>
          <a:noFill/>
        </p:spPr>
        <p:txBody>
          <a:bodyPr wrap="square" rtlCol="0">
            <a:spAutoFit/>
          </a:bodyPr>
          <a:lstStyle/>
          <a:p>
            <a:r>
              <a:rPr lang="en-US" altLang="ko-KR" sz="1100"/>
              <a:t>1</a:t>
            </a:r>
            <a:endParaRPr lang="ko-KR" altLang="en-US" sz="1100"/>
          </a:p>
        </p:txBody>
      </p:sp>
      <p:sp>
        <p:nvSpPr>
          <p:cNvPr id="8" name="제목 4">
            <a:extLst>
              <a:ext uri="{FF2B5EF4-FFF2-40B4-BE49-F238E27FC236}">
                <a16:creationId xmlns:a16="http://schemas.microsoft.com/office/drawing/2014/main" id="{61737463-097D-DA3E-B33A-EE8C23491E23}"/>
              </a:ext>
            </a:extLst>
          </p:cNvPr>
          <p:cNvSpPr txBox="1">
            <a:spLocks/>
          </p:cNvSpPr>
          <p:nvPr/>
        </p:nvSpPr>
        <p:spPr>
          <a:xfrm>
            <a:off x="831850" y="987388"/>
            <a:ext cx="10515600" cy="1696357"/>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en-US" altLang="ko-KR" sz="5400" b="1">
                <a:solidFill>
                  <a:srgbClr val="C00000"/>
                </a:solidFill>
              </a:rPr>
              <a:t>Exploring the limiting factors of PSEC4 resolution </a:t>
            </a:r>
          </a:p>
        </p:txBody>
      </p:sp>
    </p:spTree>
    <p:extLst>
      <p:ext uri="{BB962C8B-B14F-4D97-AF65-F5344CB8AC3E}">
        <p14:creationId xmlns:p14="http://schemas.microsoft.com/office/powerpoint/2010/main" val="136628466"/>
      </p:ext>
    </p:extLst>
  </p:cSld>
  <p:clrMapOvr>
    <a:masterClrMapping/>
  </p:clrMapOvr>
  <mc:AlternateContent xmlns:mc="http://schemas.openxmlformats.org/markup-compatibility/2006">
    <mc:Choice xmlns:p14="http://schemas.microsoft.com/office/powerpoint/2010/main" Requires="p14">
      <p:transition spd="slow" p14:dur="2000" advTm="12556"/>
    </mc:Choice>
    <mc:Fallback>
      <p:transition spd="slow" advTm="12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ED9F96-9D08-25EF-8519-2A915208B16E}"/>
              </a:ext>
            </a:extLst>
          </p:cNvPr>
          <p:cNvSpPr>
            <a:spLocks noGrp="1"/>
          </p:cNvSpPr>
          <p:nvPr>
            <p:ph type="title"/>
          </p:nvPr>
        </p:nvSpPr>
        <p:spPr>
          <a:xfrm>
            <a:off x="838200" y="25491"/>
            <a:ext cx="10515600" cy="1014067"/>
          </a:xfrm>
        </p:spPr>
        <p:txBody>
          <a:bodyPr>
            <a:normAutofit/>
          </a:bodyPr>
          <a:lstStyle/>
          <a:p>
            <a:r>
              <a:rPr lang="en-US" altLang="ko-KR" sz="4000" b="1">
                <a:solidFill>
                  <a:srgbClr val="C00000"/>
                </a:solidFill>
              </a:rPr>
              <a:t>Weighted Least Squares Method</a:t>
            </a:r>
            <a:endParaRPr lang="ko-KR" altLang="en-US" sz="4000" b="1">
              <a:solidFill>
                <a:srgbClr val="C00000"/>
              </a:solidFill>
            </a:endParaRPr>
          </a:p>
        </p:txBody>
      </p:sp>
      <mc:AlternateContent xmlns:mc="http://schemas.openxmlformats.org/markup-compatibility/2006">
        <mc:Choice xmlns:a14="http://schemas.microsoft.com/office/drawing/2010/main" Requires="a14">
          <p:sp>
            <p:nvSpPr>
              <p:cNvPr id="3" name="내용 개체 틀 2">
                <a:extLst>
                  <a:ext uri="{FF2B5EF4-FFF2-40B4-BE49-F238E27FC236}">
                    <a16:creationId xmlns:a16="http://schemas.microsoft.com/office/drawing/2014/main" id="{5DB2C8FD-F8E1-8850-DA36-7CA733E3E907}"/>
                  </a:ext>
                </a:extLst>
              </p:cNvPr>
              <p:cNvSpPr>
                <a:spLocks noGrp="1"/>
              </p:cNvSpPr>
              <p:nvPr>
                <p:ph idx="1"/>
              </p:nvPr>
            </p:nvSpPr>
            <p:spPr>
              <a:xfrm>
                <a:off x="838200" y="1319320"/>
                <a:ext cx="10515600" cy="5538680"/>
              </a:xfrm>
            </p:spPr>
            <p:txBody>
              <a:bodyPr>
                <a:normAutofit/>
              </a:bodyPr>
              <a:lstStyle/>
              <a:p>
                <a:pPr marL="0" indent="0">
                  <a:buNone/>
                </a:pPr>
                <a:r>
                  <a:rPr lang="en-US" altLang="ko-KR" sz="2400"/>
                  <a:t>We want to estimate the following quantity:</a:t>
                </a:r>
              </a:p>
              <a:p>
                <a:pPr marL="0" indent="0">
                  <a:buNone/>
                </a:pPr>
                <a:endParaRPr lang="en-US" altLang="ko-KR" sz="2400"/>
              </a:p>
              <a:p>
                <a:pPr marL="0" indent="0">
                  <a:buNone/>
                </a:pPr>
                <a:r>
                  <a:rPr lang="en-US" altLang="ko-KR" sz="2400"/>
                  <a:t>Where </a:t>
                </a:r>
                <a14:m>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𝑡</m:t>
                        </m:r>
                      </m:e>
                      <m:sub>
                        <m:r>
                          <a:rPr lang="en-US" altLang="ko-KR" sz="2400" b="0" i="1" smtClean="0">
                            <a:latin typeface="Cambria Math" panose="02040503050406030204" pitchFamily="18" charset="0"/>
                          </a:rPr>
                          <m:t>𝑖</m:t>
                        </m:r>
                      </m:sub>
                    </m:sSub>
                  </m:oMath>
                </a14:m>
                <a:r>
                  <a:rPr lang="en-US" altLang="ko-KR" sz="2400"/>
                  <a:t> is a time interval between </a:t>
                </a:r>
                <a14:m>
                  <m:oMath xmlns:m="http://schemas.openxmlformats.org/officeDocument/2006/math">
                    <m:r>
                      <a:rPr lang="en-US" altLang="ko-KR" sz="2400" b="0" i="1" smtClean="0">
                        <a:latin typeface="Cambria Math" panose="02040503050406030204" pitchFamily="18" charset="0"/>
                      </a:rPr>
                      <m:t>𝑖</m:t>
                    </m:r>
                  </m:oMath>
                </a14:m>
                <a:r>
                  <a:rPr lang="en-US" altLang="ko-KR" sz="2400"/>
                  <a:t>th and </a:t>
                </a:r>
                <a14:m>
                  <m:oMath xmlns:m="http://schemas.openxmlformats.org/officeDocument/2006/math">
                    <m:r>
                      <a:rPr lang="en-US" altLang="ko-KR" sz="2400" b="0" i="1" smtClean="0">
                        <a:latin typeface="Cambria Math" panose="02040503050406030204" pitchFamily="18" charset="0"/>
                      </a:rPr>
                      <m:t>𝑖</m:t>
                    </m:r>
                    <m:r>
                      <a:rPr lang="en-US" altLang="ko-KR" sz="2400" b="0" i="1" smtClean="0">
                        <a:latin typeface="Cambria Math" panose="02040503050406030204" pitchFamily="18" charset="0"/>
                      </a:rPr>
                      <m:t>+1</m:t>
                    </m:r>
                  </m:oMath>
                </a14:m>
                <a:r>
                  <a:rPr lang="en-US" altLang="ko-KR" sz="2400"/>
                  <a:t>th sample.</a:t>
                </a:r>
              </a:p>
              <a:p>
                <a:pPr marL="0" indent="0">
                  <a:buNone/>
                </a:pPr>
                <a:r>
                  <a:rPr lang="en-US" altLang="ko-KR" sz="2400"/>
                  <a:t>Conventional method of estimating </a:t>
                </a:r>
                <a14:m>
                  <m:oMath xmlns:m="http://schemas.openxmlformats.org/officeDocument/2006/math">
                    <m:r>
                      <a:rPr lang="en-US" altLang="ko-KR" sz="2400" b="0" i="1" smtClean="0">
                        <a:latin typeface="Cambria Math" panose="02040503050406030204" pitchFamily="18" charset="0"/>
                      </a:rPr>
                      <m:t>𝑇</m:t>
                    </m:r>
                  </m:oMath>
                </a14:m>
                <a:r>
                  <a:rPr lang="en-US" altLang="ko-KR" sz="2400"/>
                  <a:t> is the following:</a:t>
                </a:r>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r>
                  <a:rPr lang="en-US" altLang="ko-KR" sz="2400"/>
                  <a:t>Where </a:t>
                </a:r>
                <a14:m>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𝑎</m:t>
                        </m:r>
                      </m:e>
                      <m:sub>
                        <m:r>
                          <a:rPr lang="en-US" altLang="ko-KR" sz="2400" b="0" i="1" smtClean="0">
                            <a:latin typeface="Cambria Math" panose="02040503050406030204" pitchFamily="18" charset="0"/>
                          </a:rPr>
                          <m:t>𝑖𝑗</m:t>
                        </m:r>
                      </m:sub>
                    </m:sSub>
                  </m:oMath>
                </a14:m>
                <a:r>
                  <a:rPr lang="en-US" altLang="ko-KR" sz="2400"/>
                  <a:t> is a measured time interval between the </a:t>
                </a:r>
                <a14:m>
                  <m:oMath xmlns:m="http://schemas.openxmlformats.org/officeDocument/2006/math">
                    <m:r>
                      <a:rPr lang="en-US" altLang="ko-KR" sz="2400" i="1">
                        <a:latin typeface="Cambria Math" panose="02040503050406030204" pitchFamily="18" charset="0"/>
                      </a:rPr>
                      <m:t>𝑖</m:t>
                    </m:r>
                  </m:oMath>
                </a14:m>
                <a:r>
                  <a:rPr lang="en-US" altLang="ko-KR" sz="2400"/>
                  <a:t>th and </a:t>
                </a:r>
                <a14:m>
                  <m:oMath xmlns:m="http://schemas.openxmlformats.org/officeDocument/2006/math">
                    <m:r>
                      <a:rPr lang="en-US" altLang="ko-KR" sz="2400" b="0" i="1" smtClean="0">
                        <a:latin typeface="Cambria Math" panose="02040503050406030204" pitchFamily="18" charset="0"/>
                      </a:rPr>
                      <m:t>𝑗</m:t>
                    </m:r>
                  </m:oMath>
                </a14:m>
                <a:r>
                  <a:rPr lang="en-US" altLang="ko-KR" sz="2400" err="1"/>
                  <a:t>th</a:t>
                </a:r>
                <a:r>
                  <a:rPr lang="en-US" altLang="ko-KR" sz="2400"/>
                  <a:t> samples.</a:t>
                </a:r>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ko-KR" altLang="en-US" sz="2400"/>
              </a:p>
            </p:txBody>
          </p:sp>
        </mc:Choice>
        <mc:Fallback>
          <p:sp>
            <p:nvSpPr>
              <p:cNvPr id="3" name="내용 개체 틀 2">
                <a:extLst>
                  <a:ext uri="{FF2B5EF4-FFF2-40B4-BE49-F238E27FC236}">
                    <a16:creationId xmlns:a16="http://schemas.microsoft.com/office/drawing/2014/main" id="{5DB2C8FD-F8E1-8850-DA36-7CA733E3E907}"/>
                  </a:ext>
                </a:extLst>
              </p:cNvPr>
              <p:cNvSpPr>
                <a:spLocks noGrp="1" noRot="1" noChangeAspect="1" noMove="1" noResize="1" noEditPoints="1" noAdjustHandles="1" noChangeArrowheads="1" noChangeShapeType="1" noTextEdit="1"/>
              </p:cNvSpPr>
              <p:nvPr>
                <p:ph idx="1"/>
              </p:nvPr>
            </p:nvSpPr>
            <p:spPr>
              <a:xfrm>
                <a:off x="838200" y="1319320"/>
                <a:ext cx="10515600" cy="5538680"/>
              </a:xfrm>
              <a:blipFill>
                <a:blip r:embed="rId4"/>
                <a:stretch>
                  <a:fillRect l="-928" t="-1540"/>
                </a:stretch>
              </a:blipFill>
            </p:spPr>
            <p:txBody>
              <a:bodyPr/>
              <a:lstStyle/>
              <a:p>
                <a:r>
                  <a:rPr lang="en-US">
                    <a:noFill/>
                  </a:rPr>
                  <a:t> </a:t>
                </a:r>
              </a:p>
            </p:txBody>
          </p:sp>
        </mc:Fallback>
      </mc:AlternateContent>
      <p:pic>
        <p:nvPicPr>
          <p:cNvPr id="5" name="그림 4">
            <a:extLst>
              <a:ext uri="{FF2B5EF4-FFF2-40B4-BE49-F238E27FC236}">
                <a16:creationId xmlns:a16="http://schemas.microsoft.com/office/drawing/2014/main" id="{42F1245F-FAB4-51A7-3449-EA1091374B99}"/>
              </a:ext>
            </a:extLst>
          </p:cNvPr>
          <p:cNvPicPr>
            <a:picLocks noChangeAspect="1"/>
          </p:cNvPicPr>
          <p:nvPr/>
        </p:nvPicPr>
        <p:blipFill>
          <a:blip r:embed="rId5"/>
          <a:stretch>
            <a:fillRect/>
          </a:stretch>
        </p:blipFill>
        <p:spPr>
          <a:xfrm>
            <a:off x="4821467" y="1725478"/>
            <a:ext cx="2549066" cy="566459"/>
          </a:xfrm>
          <a:prstGeom prst="rect">
            <a:avLst/>
          </a:prstGeom>
        </p:spPr>
      </p:pic>
      <p:pic>
        <p:nvPicPr>
          <p:cNvPr id="11" name="그림 10">
            <a:extLst>
              <a:ext uri="{FF2B5EF4-FFF2-40B4-BE49-F238E27FC236}">
                <a16:creationId xmlns:a16="http://schemas.microsoft.com/office/drawing/2014/main" id="{B4600BB3-44AA-AACF-7574-E25FD33AD8C5}"/>
              </a:ext>
            </a:extLst>
          </p:cNvPr>
          <p:cNvPicPr>
            <a:picLocks noChangeAspect="1"/>
          </p:cNvPicPr>
          <p:nvPr/>
        </p:nvPicPr>
        <p:blipFill>
          <a:blip r:embed="rId6"/>
          <a:stretch>
            <a:fillRect/>
          </a:stretch>
        </p:blipFill>
        <p:spPr>
          <a:xfrm>
            <a:off x="3655550" y="3206337"/>
            <a:ext cx="4880900" cy="2737262"/>
          </a:xfrm>
          <a:prstGeom prst="rect">
            <a:avLst/>
          </a:prstGeom>
        </p:spPr>
      </p:pic>
    </p:spTree>
    <p:extLst>
      <p:ext uri="{BB962C8B-B14F-4D97-AF65-F5344CB8AC3E}">
        <p14:creationId xmlns:p14="http://schemas.microsoft.com/office/powerpoint/2010/main" val="233316560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ED9F96-9D08-25EF-8519-2A915208B16E}"/>
              </a:ext>
            </a:extLst>
          </p:cNvPr>
          <p:cNvSpPr>
            <a:spLocks noGrp="1"/>
          </p:cNvSpPr>
          <p:nvPr>
            <p:ph type="title"/>
          </p:nvPr>
        </p:nvSpPr>
        <p:spPr>
          <a:xfrm>
            <a:off x="838200" y="25491"/>
            <a:ext cx="10515600" cy="1014067"/>
          </a:xfrm>
        </p:spPr>
        <p:txBody>
          <a:bodyPr>
            <a:normAutofit/>
          </a:bodyPr>
          <a:lstStyle/>
          <a:p>
            <a:r>
              <a:rPr lang="en-US" altLang="ko-KR" sz="4000" b="1">
                <a:solidFill>
                  <a:srgbClr val="C00000"/>
                </a:solidFill>
              </a:rPr>
              <a:t>Weighted Least Squares Method</a:t>
            </a:r>
            <a:endParaRPr lang="ko-KR" altLang="en-US" sz="4000" b="1">
              <a:solidFill>
                <a:srgbClr val="C00000"/>
              </a:solidFill>
            </a:endParaRPr>
          </a:p>
        </p:txBody>
      </p:sp>
      <mc:AlternateContent xmlns:mc="http://schemas.openxmlformats.org/markup-compatibility/2006">
        <mc:Choice xmlns:a14="http://schemas.microsoft.com/office/drawing/2010/main" Requires="a14">
          <p:sp>
            <p:nvSpPr>
              <p:cNvPr id="3" name="내용 개체 틀 2">
                <a:extLst>
                  <a:ext uri="{FF2B5EF4-FFF2-40B4-BE49-F238E27FC236}">
                    <a16:creationId xmlns:a16="http://schemas.microsoft.com/office/drawing/2014/main" id="{5DB2C8FD-F8E1-8850-DA36-7CA733E3E907}"/>
                  </a:ext>
                </a:extLst>
              </p:cNvPr>
              <p:cNvSpPr>
                <a:spLocks noGrp="1"/>
              </p:cNvSpPr>
              <p:nvPr>
                <p:ph idx="1"/>
              </p:nvPr>
            </p:nvSpPr>
            <p:spPr>
              <a:xfrm>
                <a:off x="838200" y="1319319"/>
                <a:ext cx="10515600" cy="5105231"/>
              </a:xfrm>
            </p:spPr>
            <p:txBody>
              <a:bodyPr>
                <a:normAutofit/>
              </a:bodyPr>
              <a:lstStyle/>
              <a:p>
                <a:pPr marL="0" indent="0">
                  <a:buNone/>
                </a:pPr>
                <a:r>
                  <a:rPr lang="en-US" altLang="ko-KR" sz="2400"/>
                  <a:t>Consider measuring time intervals between </a:t>
                </a:r>
                <a14:m>
                  <m:oMath xmlns:m="http://schemas.openxmlformats.org/officeDocument/2006/math">
                    <m:r>
                      <a:rPr lang="en-US" altLang="ko-KR" sz="2400" b="0" i="1" smtClean="0">
                        <a:latin typeface="Cambria Math" panose="02040503050406030204" pitchFamily="18" charset="0"/>
                      </a:rPr>
                      <m:t>𝑖</m:t>
                    </m:r>
                  </m:oMath>
                </a14:m>
                <a:r>
                  <a:rPr lang="en-US" altLang="ko-KR" sz="2400"/>
                  <a:t>th and </a:t>
                </a:r>
                <a14:m>
                  <m:oMath xmlns:m="http://schemas.openxmlformats.org/officeDocument/2006/math">
                    <m:r>
                      <a:rPr lang="en-US" altLang="ko-KR" sz="2400" b="0" i="1" smtClean="0">
                        <a:latin typeface="Cambria Math" panose="02040503050406030204" pitchFamily="18" charset="0"/>
                      </a:rPr>
                      <m:t>𝑖</m:t>
                    </m:r>
                    <m:r>
                      <a:rPr lang="en-US" altLang="ko-KR" sz="2400" b="0" i="1" smtClean="0">
                        <a:latin typeface="Cambria Math" panose="02040503050406030204" pitchFamily="18" charset="0"/>
                      </a:rPr>
                      <m:t>+2</m:t>
                    </m:r>
                  </m:oMath>
                </a14:m>
                <a:r>
                  <a:rPr lang="en-US" altLang="ko-KR" sz="2400"/>
                  <a:t>th sample.</a:t>
                </a:r>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r>
                  <a:rPr lang="en-US" altLang="ko-KR" sz="2400"/>
                  <a:t>We can use the least squares method to compute </a:t>
                </a:r>
                <a14:m>
                  <m:oMath xmlns:m="http://schemas.openxmlformats.org/officeDocument/2006/math">
                    <m:acc>
                      <m:accPr>
                        <m:chr m:val="̂"/>
                        <m:ctrlPr>
                          <a:rPr lang="en-US" altLang="ko-KR" sz="2400" i="1" smtClean="0">
                            <a:latin typeface="Cambria Math" panose="02040503050406030204" pitchFamily="18" charset="0"/>
                          </a:rPr>
                        </m:ctrlPr>
                      </m:accPr>
                      <m:e>
                        <m:r>
                          <a:rPr lang="en-US" altLang="ko-KR" sz="2400" b="0" i="1" smtClean="0">
                            <a:latin typeface="Cambria Math" panose="02040503050406030204" pitchFamily="18" charset="0"/>
                          </a:rPr>
                          <m:t>𝑇</m:t>
                        </m:r>
                      </m:e>
                    </m:acc>
                  </m:oMath>
                </a14:m>
                <a:r>
                  <a:rPr lang="en-US" altLang="ko-KR" sz="2400"/>
                  <a:t>.</a:t>
                </a:r>
              </a:p>
              <a:p>
                <a:pPr marL="0" indent="0">
                  <a:buNone/>
                </a:pPr>
                <a:endParaRPr lang="en-US" altLang="ko-KR" sz="2400"/>
              </a:p>
              <a:p>
                <a:pPr marL="0" indent="0">
                  <a:buNone/>
                </a:pPr>
                <a:endParaRPr lang="en-US" altLang="ko-KR" sz="2400"/>
              </a:p>
              <a:p>
                <a:pPr marL="0" indent="0">
                  <a:buNone/>
                </a:pPr>
                <a:endParaRPr lang="ko-KR" altLang="en-US" sz="2400"/>
              </a:p>
            </p:txBody>
          </p:sp>
        </mc:Choice>
        <mc:Fallback>
          <p:sp>
            <p:nvSpPr>
              <p:cNvPr id="3" name="내용 개체 틀 2">
                <a:extLst>
                  <a:ext uri="{FF2B5EF4-FFF2-40B4-BE49-F238E27FC236}">
                    <a16:creationId xmlns:a16="http://schemas.microsoft.com/office/drawing/2014/main" id="{5DB2C8FD-F8E1-8850-DA36-7CA733E3E907}"/>
                  </a:ext>
                </a:extLst>
              </p:cNvPr>
              <p:cNvSpPr>
                <a:spLocks noGrp="1" noRot="1" noChangeAspect="1" noMove="1" noResize="1" noEditPoints="1" noAdjustHandles="1" noChangeArrowheads="1" noChangeShapeType="1" noTextEdit="1"/>
              </p:cNvSpPr>
              <p:nvPr>
                <p:ph idx="1"/>
              </p:nvPr>
            </p:nvSpPr>
            <p:spPr>
              <a:xfrm>
                <a:off x="838200" y="1319319"/>
                <a:ext cx="10515600" cy="5105231"/>
              </a:xfrm>
              <a:blipFill>
                <a:blip r:embed="rId4"/>
                <a:stretch>
                  <a:fillRect l="-928" t="-1671" b="-477"/>
                </a:stretch>
              </a:blipFill>
            </p:spPr>
            <p:txBody>
              <a:bodyPr/>
              <a:lstStyle/>
              <a:p>
                <a:r>
                  <a:rPr lang="en-US">
                    <a:noFill/>
                  </a:rPr>
                  <a:t> </a:t>
                </a:r>
              </a:p>
            </p:txBody>
          </p:sp>
        </mc:Fallback>
      </mc:AlternateContent>
      <p:pic>
        <p:nvPicPr>
          <p:cNvPr id="10" name="그림 9">
            <a:extLst>
              <a:ext uri="{FF2B5EF4-FFF2-40B4-BE49-F238E27FC236}">
                <a16:creationId xmlns:a16="http://schemas.microsoft.com/office/drawing/2014/main" id="{4CEEEE12-E8DF-D37A-CCD5-B328AFCCF6AD}"/>
              </a:ext>
            </a:extLst>
          </p:cNvPr>
          <p:cNvPicPr>
            <a:picLocks noChangeAspect="1"/>
          </p:cNvPicPr>
          <p:nvPr/>
        </p:nvPicPr>
        <p:blipFill>
          <a:blip r:embed="rId5"/>
          <a:stretch>
            <a:fillRect/>
          </a:stretch>
        </p:blipFill>
        <p:spPr>
          <a:xfrm>
            <a:off x="9479270" y="3812559"/>
            <a:ext cx="2063544" cy="1793447"/>
          </a:xfrm>
          <a:prstGeom prst="rect">
            <a:avLst/>
          </a:prstGeom>
        </p:spPr>
      </p:pic>
      <p:pic>
        <p:nvPicPr>
          <p:cNvPr id="12" name="그림 11">
            <a:extLst>
              <a:ext uri="{FF2B5EF4-FFF2-40B4-BE49-F238E27FC236}">
                <a16:creationId xmlns:a16="http://schemas.microsoft.com/office/drawing/2014/main" id="{B1BFDE19-81E6-854E-53E7-3190CAD124FF}"/>
              </a:ext>
            </a:extLst>
          </p:cNvPr>
          <p:cNvPicPr>
            <a:picLocks noChangeAspect="1"/>
          </p:cNvPicPr>
          <p:nvPr/>
        </p:nvPicPr>
        <p:blipFill>
          <a:blip r:embed="rId6"/>
          <a:stretch>
            <a:fillRect/>
          </a:stretch>
        </p:blipFill>
        <p:spPr>
          <a:xfrm>
            <a:off x="525575" y="1852392"/>
            <a:ext cx="8764681" cy="3686289"/>
          </a:xfrm>
          <a:prstGeom prst="rect">
            <a:avLst/>
          </a:prstGeom>
        </p:spPr>
      </p:pic>
    </p:spTree>
    <p:extLst>
      <p:ext uri="{BB962C8B-B14F-4D97-AF65-F5344CB8AC3E}">
        <p14:creationId xmlns:p14="http://schemas.microsoft.com/office/powerpoint/2010/main" val="722141257"/>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ABF818-C8C2-7FDA-6865-F4CFE22E7181}"/>
              </a:ext>
            </a:extLst>
          </p:cNvPr>
          <p:cNvSpPr>
            <a:spLocks noGrp="1"/>
          </p:cNvSpPr>
          <p:nvPr>
            <p:ph type="title"/>
          </p:nvPr>
        </p:nvSpPr>
        <p:spPr>
          <a:xfrm>
            <a:off x="249050" y="136525"/>
            <a:ext cx="10515600" cy="1325563"/>
          </a:xfrm>
        </p:spPr>
        <p:txBody>
          <a:bodyPr>
            <a:normAutofit/>
          </a:bodyPr>
          <a:lstStyle/>
          <a:p>
            <a:r>
              <a:rPr lang="en-US" altLang="ko-KR" sz="2800"/>
              <a:t>Only using N=1:</a:t>
            </a:r>
            <a:endParaRPr lang="ko-KR" altLang="en-US" sz="2800"/>
          </a:p>
        </p:txBody>
      </p:sp>
      <p:sp>
        <p:nvSpPr>
          <p:cNvPr id="4" name="슬라이드 번호 개체 틀 3">
            <a:extLst>
              <a:ext uri="{FF2B5EF4-FFF2-40B4-BE49-F238E27FC236}">
                <a16:creationId xmlns:a16="http://schemas.microsoft.com/office/drawing/2014/main" id="{421DD5DA-DFF0-F40B-4285-66C6747D0487}"/>
              </a:ext>
            </a:extLst>
          </p:cNvPr>
          <p:cNvSpPr>
            <a:spLocks noGrp="1"/>
          </p:cNvSpPr>
          <p:nvPr>
            <p:ph type="sldNum" sz="quarter" idx="12"/>
          </p:nvPr>
        </p:nvSpPr>
        <p:spPr/>
        <p:txBody>
          <a:bodyPr/>
          <a:lstStyle/>
          <a:p>
            <a:fld id="{C81923B2-94BC-4A4A-8DAF-314F9348B39B}" type="slidenum">
              <a:rPr lang="ko-KR" altLang="en-US" smtClean="0"/>
              <a:pPr/>
              <a:t>12</a:t>
            </a:fld>
            <a:endParaRPr lang="ko-KR" altLang="en-US"/>
          </a:p>
        </p:txBody>
      </p:sp>
      <p:pic>
        <p:nvPicPr>
          <p:cNvPr id="6" name="그림 5">
            <a:extLst>
              <a:ext uri="{FF2B5EF4-FFF2-40B4-BE49-F238E27FC236}">
                <a16:creationId xmlns:a16="http://schemas.microsoft.com/office/drawing/2014/main" id="{255E015B-084A-ACDD-51B6-8CEA5EB587FE}"/>
              </a:ext>
            </a:extLst>
          </p:cNvPr>
          <p:cNvPicPr>
            <a:picLocks noChangeAspect="1"/>
          </p:cNvPicPr>
          <p:nvPr/>
        </p:nvPicPr>
        <p:blipFill>
          <a:blip r:embed="rId3"/>
          <a:stretch>
            <a:fillRect/>
          </a:stretch>
        </p:blipFill>
        <p:spPr>
          <a:xfrm>
            <a:off x="5071960" y="3385223"/>
            <a:ext cx="6767740" cy="3537682"/>
          </a:xfrm>
          <a:prstGeom prst="rect">
            <a:avLst/>
          </a:prstGeom>
        </p:spPr>
      </p:pic>
      <p:pic>
        <p:nvPicPr>
          <p:cNvPr id="10" name="그림 9">
            <a:extLst>
              <a:ext uri="{FF2B5EF4-FFF2-40B4-BE49-F238E27FC236}">
                <a16:creationId xmlns:a16="http://schemas.microsoft.com/office/drawing/2014/main" id="{435E3AC5-AE12-E8C5-A259-FDA30E8F6D25}"/>
              </a:ext>
            </a:extLst>
          </p:cNvPr>
          <p:cNvPicPr>
            <a:picLocks noChangeAspect="1"/>
          </p:cNvPicPr>
          <p:nvPr/>
        </p:nvPicPr>
        <p:blipFill>
          <a:blip r:embed="rId4"/>
          <a:stretch>
            <a:fillRect/>
          </a:stretch>
        </p:blipFill>
        <p:spPr>
          <a:xfrm>
            <a:off x="5059550" y="24120"/>
            <a:ext cx="6780556" cy="3537682"/>
          </a:xfrm>
          <a:prstGeom prst="rect">
            <a:avLst/>
          </a:prstGeom>
        </p:spPr>
      </p:pic>
      <p:sp>
        <p:nvSpPr>
          <p:cNvPr id="11" name="제목 1">
            <a:extLst>
              <a:ext uri="{FF2B5EF4-FFF2-40B4-BE49-F238E27FC236}">
                <a16:creationId xmlns:a16="http://schemas.microsoft.com/office/drawing/2014/main" id="{38C82FCB-BD1F-87A0-24FD-9C31795E6700}"/>
              </a:ext>
            </a:extLst>
          </p:cNvPr>
          <p:cNvSpPr txBox="1">
            <a:spLocks/>
          </p:cNvSpPr>
          <p:nvPr/>
        </p:nvSpPr>
        <p:spPr>
          <a:xfrm>
            <a:off x="249050" y="3563028"/>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800"/>
              <a:t>Weighted average N=1-6:</a:t>
            </a:r>
          </a:p>
          <a:p>
            <a:endParaRPr lang="ko-KR" altLang="en-US" sz="2800"/>
          </a:p>
        </p:txBody>
      </p:sp>
    </p:spTree>
    <p:extLst>
      <p:ext uri="{BB962C8B-B14F-4D97-AF65-F5344CB8AC3E}">
        <p14:creationId xmlns:p14="http://schemas.microsoft.com/office/powerpoint/2010/main" val="112574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EA8246D2-6A91-7A15-6557-69B3BB855EA5}"/>
              </a:ext>
            </a:extLst>
          </p:cNvPr>
          <p:cNvSpPr>
            <a:spLocks noGrp="1"/>
          </p:cNvSpPr>
          <p:nvPr>
            <p:ph type="title"/>
          </p:nvPr>
        </p:nvSpPr>
        <p:spPr>
          <a:xfrm>
            <a:off x="831850" y="1121909"/>
            <a:ext cx="10515600" cy="2852737"/>
          </a:xfrm>
        </p:spPr>
        <p:txBody>
          <a:bodyPr/>
          <a:lstStyle/>
          <a:p>
            <a:pPr algn="ctr"/>
            <a:r>
              <a:rPr lang="en-US" altLang="ko-KR" sz="6000" b="1">
                <a:solidFill>
                  <a:srgbClr val="C00000"/>
                </a:solidFill>
              </a:rPr>
              <a:t>PSEC5 Design </a:t>
            </a:r>
            <a:r>
              <a:rPr lang="en-US" altLang="ko-KR" b="1">
                <a:solidFill>
                  <a:srgbClr val="C00000"/>
                </a:solidFill>
              </a:rPr>
              <a:t>P</a:t>
            </a:r>
            <a:r>
              <a:rPr lang="en-US" altLang="ko-KR" sz="6000" b="1">
                <a:solidFill>
                  <a:srgbClr val="C00000"/>
                </a:solidFill>
              </a:rPr>
              <a:t>hilosophy</a:t>
            </a:r>
            <a:endParaRPr lang="ko-KR" altLang="en-US"/>
          </a:p>
        </p:txBody>
      </p:sp>
      <p:sp>
        <p:nvSpPr>
          <p:cNvPr id="4" name="슬라이드 번호 개체 틀 3">
            <a:extLst>
              <a:ext uri="{FF2B5EF4-FFF2-40B4-BE49-F238E27FC236}">
                <a16:creationId xmlns:a16="http://schemas.microsoft.com/office/drawing/2014/main" id="{9A989CC6-66B3-AD59-43DC-CBBB0A246F73}"/>
              </a:ext>
            </a:extLst>
          </p:cNvPr>
          <p:cNvSpPr>
            <a:spLocks noGrp="1"/>
          </p:cNvSpPr>
          <p:nvPr>
            <p:ph type="sldNum" sz="quarter" idx="12"/>
          </p:nvPr>
        </p:nvSpPr>
        <p:spPr>
          <a:xfrm>
            <a:off x="9318172" y="6356350"/>
            <a:ext cx="2743200" cy="365125"/>
          </a:xfrm>
        </p:spPr>
        <p:txBody>
          <a:bodyPr/>
          <a:lstStyle/>
          <a:p>
            <a:fld id="{C81923B2-94BC-4A4A-8DAF-314F9348B39B}" type="slidenum">
              <a:rPr lang="ko-KR" altLang="en-US" sz="2000" smtClean="0"/>
              <a:pPr/>
              <a:t>13</a:t>
            </a:fld>
            <a:endParaRPr lang="ko-KR" altLang="en-US" sz="2000"/>
          </a:p>
        </p:txBody>
      </p:sp>
    </p:spTree>
    <p:extLst>
      <p:ext uri="{BB962C8B-B14F-4D97-AF65-F5344CB8AC3E}">
        <p14:creationId xmlns:p14="http://schemas.microsoft.com/office/powerpoint/2010/main" val="327437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Chart&#10;&#10;Description automatically generated">
            <a:extLst>
              <a:ext uri="{FF2B5EF4-FFF2-40B4-BE49-F238E27FC236}">
                <a16:creationId xmlns:a16="http://schemas.microsoft.com/office/drawing/2014/main" id="{071DBC2B-9A95-D24C-D065-862C0CECD7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01700"/>
            <a:ext cx="6156888" cy="4632325"/>
          </a:xfrm>
        </p:spPr>
      </p:pic>
      <p:sp>
        <p:nvSpPr>
          <p:cNvPr id="17" name="TextBox 16">
            <a:extLst>
              <a:ext uri="{FF2B5EF4-FFF2-40B4-BE49-F238E27FC236}">
                <a16:creationId xmlns:a16="http://schemas.microsoft.com/office/drawing/2014/main" id="{721F55D0-2DA0-5E62-EAE5-A208DFAA761B}"/>
              </a:ext>
            </a:extLst>
          </p:cNvPr>
          <p:cNvSpPr txBox="1"/>
          <p:nvPr/>
        </p:nvSpPr>
        <p:spPr>
          <a:xfrm>
            <a:off x="324875" y="257174"/>
            <a:ext cx="11453467" cy="461665"/>
          </a:xfrm>
          <a:prstGeom prst="rect">
            <a:avLst/>
          </a:prstGeom>
          <a:noFill/>
        </p:spPr>
        <p:txBody>
          <a:bodyPr wrap="square" rtlCol="0">
            <a:spAutoFit/>
          </a:bodyPr>
          <a:lstStyle/>
          <a:p>
            <a:r>
              <a:rPr lang="en-US" sz="2400" b="1">
                <a:solidFill>
                  <a:srgbClr val="C00000"/>
                </a:solidFill>
              </a:rPr>
              <a:t>Timing uncertainty reduced by an optimized LC-oscillator based PLL</a:t>
            </a:r>
          </a:p>
        </p:txBody>
      </p:sp>
      <p:sp>
        <p:nvSpPr>
          <p:cNvPr id="19" name="TextBox 18">
            <a:extLst>
              <a:ext uri="{FF2B5EF4-FFF2-40B4-BE49-F238E27FC236}">
                <a16:creationId xmlns:a16="http://schemas.microsoft.com/office/drawing/2014/main" id="{1A8A3E9B-43B3-A14E-B620-2E33E0065BBC}"/>
              </a:ext>
            </a:extLst>
          </p:cNvPr>
          <p:cNvSpPr txBox="1"/>
          <p:nvPr/>
        </p:nvSpPr>
        <p:spPr>
          <a:xfrm>
            <a:off x="200025" y="5400497"/>
            <a:ext cx="8860847" cy="1200329"/>
          </a:xfrm>
          <a:prstGeom prst="rect">
            <a:avLst/>
          </a:prstGeom>
          <a:noFill/>
        </p:spPr>
        <p:txBody>
          <a:bodyPr wrap="square">
            <a:spAutoFit/>
          </a:bodyPr>
          <a:lstStyle/>
          <a:p>
            <a:r>
              <a:rPr lang="en-US"/>
              <a:t>J. </a:t>
            </a:r>
            <a:r>
              <a:rPr lang="en-US" err="1"/>
              <a:t>Prinzie</a:t>
            </a:r>
            <a:r>
              <a:rPr lang="en-US"/>
              <a:t>, J. Christiansen, P. Moreira, M. </a:t>
            </a:r>
            <a:r>
              <a:rPr lang="en-US" err="1"/>
              <a:t>Steyaert</a:t>
            </a:r>
            <a:r>
              <a:rPr lang="en-US"/>
              <a:t> and P. Leroux, "Comparison of a 65 nm CMOS Ring- and LC-Oscillator Based PLL in Terms of TID and SEU Sensitivity," </a:t>
            </a:r>
            <a:br>
              <a:rPr lang="en-US"/>
            </a:br>
            <a:r>
              <a:rPr lang="en-US"/>
              <a:t>in </a:t>
            </a:r>
            <a:r>
              <a:rPr lang="en-US" i="1"/>
              <a:t>IEEE Transactions on Nuclear Science</a:t>
            </a:r>
            <a:r>
              <a:rPr lang="en-US"/>
              <a:t>, </a:t>
            </a:r>
          </a:p>
          <a:p>
            <a:r>
              <a:rPr lang="en-US"/>
              <a:t>vol. 64, no. 1, pp. 245-252, Jan. 2017.</a:t>
            </a:r>
          </a:p>
        </p:txBody>
      </p:sp>
      <p:sp>
        <p:nvSpPr>
          <p:cNvPr id="21" name="TextBox 20">
            <a:extLst>
              <a:ext uri="{FF2B5EF4-FFF2-40B4-BE49-F238E27FC236}">
                <a16:creationId xmlns:a16="http://schemas.microsoft.com/office/drawing/2014/main" id="{2F13F296-3557-4B6B-9BF1-B34CC3674AAA}"/>
              </a:ext>
            </a:extLst>
          </p:cNvPr>
          <p:cNvSpPr txBox="1"/>
          <p:nvPr/>
        </p:nvSpPr>
        <p:spPr>
          <a:xfrm>
            <a:off x="5981700" y="1740535"/>
            <a:ext cx="6096000" cy="1754326"/>
          </a:xfrm>
          <a:prstGeom prst="rect">
            <a:avLst/>
          </a:prstGeom>
          <a:noFill/>
        </p:spPr>
        <p:txBody>
          <a:bodyPr wrap="square">
            <a:spAutoFit/>
          </a:bodyPr>
          <a:lstStyle/>
          <a:p>
            <a:r>
              <a:rPr lang="en-US"/>
              <a:t>From abstract:</a:t>
            </a:r>
            <a:br>
              <a:rPr lang="en-US"/>
            </a:br>
            <a:r>
              <a:rPr lang="en-US"/>
              <a:t>“Both independent PLLs have identical loop dynamics to allow a fair comparison …</a:t>
            </a:r>
            <a:br>
              <a:rPr lang="en-US"/>
            </a:br>
            <a:r>
              <a:rPr lang="en-US"/>
              <a:t> Furthermore these circuits consume the same amount of power. The PLLs were processed in a commercial 65 nm CMOS technology.”</a:t>
            </a:r>
          </a:p>
        </p:txBody>
      </p:sp>
      <p:sp>
        <p:nvSpPr>
          <p:cNvPr id="22" name="TextBox 21">
            <a:extLst>
              <a:ext uri="{FF2B5EF4-FFF2-40B4-BE49-F238E27FC236}">
                <a16:creationId xmlns:a16="http://schemas.microsoft.com/office/drawing/2014/main" id="{52233C61-F1F2-9A2F-6E75-6F8A4AB53405}"/>
              </a:ext>
            </a:extLst>
          </p:cNvPr>
          <p:cNvSpPr txBox="1"/>
          <p:nvPr/>
        </p:nvSpPr>
        <p:spPr>
          <a:xfrm>
            <a:off x="1038225" y="3217862"/>
            <a:ext cx="230878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a:solidFill>
                  <a:srgbClr val="FF0000"/>
                </a:solidFill>
              </a:rPr>
              <a:t>Ring: 5.6ps jitter</a:t>
            </a:r>
            <a:r>
              <a:rPr lang="en-US" sz="2000" b="1"/>
              <a:t> </a:t>
            </a:r>
          </a:p>
          <a:p>
            <a:r>
              <a:rPr lang="en-US" sz="2000" b="1">
                <a:solidFill>
                  <a:schemeClr val="accent1"/>
                </a:solidFill>
              </a:rPr>
              <a:t>LC: 0.325ps jitter</a:t>
            </a:r>
          </a:p>
        </p:txBody>
      </p:sp>
      <p:sp>
        <p:nvSpPr>
          <p:cNvPr id="2" name="슬라이드 번호 개체 틀 1">
            <a:extLst>
              <a:ext uri="{FF2B5EF4-FFF2-40B4-BE49-F238E27FC236}">
                <a16:creationId xmlns:a16="http://schemas.microsoft.com/office/drawing/2014/main" id="{D95857BD-BE38-D5F6-FD60-9DA14237C542}"/>
              </a:ext>
            </a:extLst>
          </p:cNvPr>
          <p:cNvSpPr>
            <a:spLocks noGrp="1"/>
          </p:cNvSpPr>
          <p:nvPr>
            <p:ph type="sldNum" sz="quarter" idx="12"/>
          </p:nvPr>
        </p:nvSpPr>
        <p:spPr/>
        <p:txBody>
          <a:bodyPr/>
          <a:lstStyle/>
          <a:p>
            <a:fld id="{C81923B2-94BC-4A4A-8DAF-314F9348B39B}" type="slidenum">
              <a:rPr lang="ko-KR" altLang="en-US" smtClean="0"/>
              <a:t>14</a:t>
            </a:fld>
            <a:endParaRPr lang="ko-KR" altLang="en-US"/>
          </a:p>
        </p:txBody>
      </p:sp>
    </p:spTree>
    <p:extLst>
      <p:ext uri="{BB962C8B-B14F-4D97-AF65-F5344CB8AC3E}">
        <p14:creationId xmlns:p14="http://schemas.microsoft.com/office/powerpoint/2010/main" val="20869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21F55D0-2DA0-5E62-EAE5-A208DFAA761B}"/>
              </a:ext>
            </a:extLst>
          </p:cNvPr>
          <p:cNvSpPr txBox="1"/>
          <p:nvPr/>
        </p:nvSpPr>
        <p:spPr>
          <a:xfrm>
            <a:off x="324875" y="257174"/>
            <a:ext cx="11453467" cy="646331"/>
          </a:xfrm>
          <a:prstGeom prst="rect">
            <a:avLst/>
          </a:prstGeom>
          <a:noFill/>
        </p:spPr>
        <p:txBody>
          <a:bodyPr wrap="square" rtlCol="0">
            <a:spAutoFit/>
          </a:bodyPr>
          <a:lstStyle/>
          <a:p>
            <a:r>
              <a:rPr lang="en-US" sz="3600" b="1">
                <a:solidFill>
                  <a:srgbClr val="C00000"/>
                </a:solidFill>
              </a:rPr>
              <a:t>Constant Fraction Discriminator</a:t>
            </a:r>
          </a:p>
        </p:txBody>
      </p:sp>
      <p:sp>
        <p:nvSpPr>
          <p:cNvPr id="2" name="슬라이드 번호 개체 틀 1">
            <a:extLst>
              <a:ext uri="{FF2B5EF4-FFF2-40B4-BE49-F238E27FC236}">
                <a16:creationId xmlns:a16="http://schemas.microsoft.com/office/drawing/2014/main" id="{D95857BD-BE38-D5F6-FD60-9DA14237C542}"/>
              </a:ext>
            </a:extLst>
          </p:cNvPr>
          <p:cNvSpPr>
            <a:spLocks noGrp="1"/>
          </p:cNvSpPr>
          <p:nvPr>
            <p:ph type="sldNum" sz="quarter" idx="12"/>
          </p:nvPr>
        </p:nvSpPr>
        <p:spPr/>
        <p:txBody>
          <a:bodyPr/>
          <a:lstStyle/>
          <a:p>
            <a:fld id="{C81923B2-94BC-4A4A-8DAF-314F9348B39B}" type="slidenum">
              <a:rPr lang="ko-KR" altLang="en-US" smtClean="0"/>
              <a:t>15</a:t>
            </a:fld>
            <a:endParaRPr lang="ko-KR" altLang="en-US"/>
          </a:p>
        </p:txBody>
      </p:sp>
      <p:sp>
        <p:nvSpPr>
          <p:cNvPr id="4" name="내용 개체 틀 3">
            <a:extLst>
              <a:ext uri="{FF2B5EF4-FFF2-40B4-BE49-F238E27FC236}">
                <a16:creationId xmlns:a16="http://schemas.microsoft.com/office/drawing/2014/main" id="{55C0EAA0-25B4-9661-242A-D08FBFA50E24}"/>
              </a:ext>
            </a:extLst>
          </p:cNvPr>
          <p:cNvSpPr>
            <a:spLocks noGrp="1"/>
          </p:cNvSpPr>
          <p:nvPr>
            <p:ph idx="1"/>
          </p:nvPr>
        </p:nvSpPr>
        <p:spPr/>
        <p:txBody>
          <a:bodyPr/>
          <a:lstStyle/>
          <a:p>
            <a:endParaRPr lang="ko-KR" altLang="en-US"/>
          </a:p>
        </p:txBody>
      </p:sp>
    </p:spTree>
    <p:extLst>
      <p:ext uri="{BB962C8B-B14F-4D97-AF65-F5344CB8AC3E}">
        <p14:creationId xmlns:p14="http://schemas.microsoft.com/office/powerpoint/2010/main" val="158978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4804FEA7-7C5D-1FDE-DBC0-C2FA589380B6}"/>
              </a:ext>
            </a:extLst>
          </p:cNvPr>
          <p:cNvSpPr>
            <a:spLocks noGrp="1"/>
          </p:cNvSpPr>
          <p:nvPr>
            <p:ph idx="1"/>
          </p:nvPr>
        </p:nvSpPr>
        <p:spPr>
          <a:xfrm>
            <a:off x="838200" y="5876925"/>
            <a:ext cx="10515600" cy="609600"/>
          </a:xfrm>
        </p:spPr>
        <p:txBody>
          <a:bodyPr>
            <a:normAutofit/>
          </a:bodyPr>
          <a:lstStyle/>
          <a:p>
            <a:pPr marL="0" indent="0">
              <a:buNone/>
            </a:pPr>
            <a:r>
              <a:rPr lang="en-US" altLang="ko-KR" sz="1600"/>
              <a:t>H. Frisch et al., A High-Performance Multi-Channel Low-Power ASIC with One Pico-second Resolution for Emerging Detector Technologies in Positron-Emission Tomography, Particle Physics, and Astrophysics</a:t>
            </a:r>
            <a:endParaRPr lang="ko-KR" altLang="en-US" sz="1600"/>
          </a:p>
        </p:txBody>
      </p:sp>
      <p:sp>
        <p:nvSpPr>
          <p:cNvPr id="4" name="슬라이드 번호 개체 틀 3">
            <a:extLst>
              <a:ext uri="{FF2B5EF4-FFF2-40B4-BE49-F238E27FC236}">
                <a16:creationId xmlns:a16="http://schemas.microsoft.com/office/drawing/2014/main" id="{EC12316C-D0AE-EDFA-9496-8BEB2DE7BD31}"/>
              </a:ext>
            </a:extLst>
          </p:cNvPr>
          <p:cNvSpPr>
            <a:spLocks noGrp="1"/>
          </p:cNvSpPr>
          <p:nvPr>
            <p:ph type="sldNum" sz="quarter" idx="12"/>
          </p:nvPr>
        </p:nvSpPr>
        <p:spPr/>
        <p:txBody>
          <a:bodyPr/>
          <a:lstStyle/>
          <a:p>
            <a:fld id="{C81923B2-94BC-4A4A-8DAF-314F9348B39B}" type="slidenum">
              <a:rPr lang="ko-KR" altLang="en-US" smtClean="0"/>
              <a:pPr/>
              <a:t>16</a:t>
            </a:fld>
            <a:endParaRPr lang="ko-KR" altLang="en-US"/>
          </a:p>
        </p:txBody>
      </p:sp>
      <p:pic>
        <p:nvPicPr>
          <p:cNvPr id="6" name="그림 5">
            <a:extLst>
              <a:ext uri="{FF2B5EF4-FFF2-40B4-BE49-F238E27FC236}">
                <a16:creationId xmlns:a16="http://schemas.microsoft.com/office/drawing/2014/main" id="{7064307D-0968-2FEB-A3A5-94D724C773DA}"/>
              </a:ext>
            </a:extLst>
          </p:cNvPr>
          <p:cNvPicPr>
            <a:picLocks noChangeAspect="1"/>
          </p:cNvPicPr>
          <p:nvPr/>
        </p:nvPicPr>
        <p:blipFill rotWithShape="1">
          <a:blip r:embed="rId2"/>
          <a:srcRect b="65458"/>
          <a:stretch/>
        </p:blipFill>
        <p:spPr>
          <a:xfrm>
            <a:off x="746966" y="1071233"/>
            <a:ext cx="9293505" cy="1414979"/>
          </a:xfrm>
          <a:prstGeom prst="rect">
            <a:avLst/>
          </a:prstGeom>
        </p:spPr>
      </p:pic>
      <p:sp>
        <p:nvSpPr>
          <p:cNvPr id="7" name="제목 1">
            <a:extLst>
              <a:ext uri="{FF2B5EF4-FFF2-40B4-BE49-F238E27FC236}">
                <a16:creationId xmlns:a16="http://schemas.microsoft.com/office/drawing/2014/main" id="{2219C515-8D95-27CB-2FF8-0E291EB3E917}"/>
              </a:ext>
            </a:extLst>
          </p:cNvPr>
          <p:cNvSpPr>
            <a:spLocks noGrp="1"/>
          </p:cNvSpPr>
          <p:nvPr>
            <p:ph type="title"/>
          </p:nvPr>
        </p:nvSpPr>
        <p:spPr>
          <a:xfrm>
            <a:off x="838200" y="136525"/>
            <a:ext cx="10515600" cy="1325563"/>
          </a:xfrm>
        </p:spPr>
        <p:txBody>
          <a:bodyPr>
            <a:normAutofit/>
          </a:bodyPr>
          <a:lstStyle/>
          <a:p>
            <a:r>
              <a:rPr lang="en-US" altLang="ko-KR" sz="4000" b="1">
                <a:solidFill>
                  <a:srgbClr val="C00000"/>
                </a:solidFill>
              </a:rPr>
              <a:t>Comparison to other ASICs</a:t>
            </a:r>
            <a:endParaRPr lang="ko-KR" altLang="en-US" sz="4000" b="1">
              <a:solidFill>
                <a:srgbClr val="FF0000"/>
              </a:solidFill>
            </a:endParaRPr>
          </a:p>
        </p:txBody>
      </p:sp>
      <p:pic>
        <p:nvPicPr>
          <p:cNvPr id="5" name="그림 4">
            <a:extLst>
              <a:ext uri="{FF2B5EF4-FFF2-40B4-BE49-F238E27FC236}">
                <a16:creationId xmlns:a16="http://schemas.microsoft.com/office/drawing/2014/main" id="{1BEF22BD-907E-D47C-E497-E1E78B488E04}"/>
              </a:ext>
            </a:extLst>
          </p:cNvPr>
          <p:cNvPicPr>
            <a:picLocks noChangeAspect="1"/>
          </p:cNvPicPr>
          <p:nvPr/>
        </p:nvPicPr>
        <p:blipFill rotWithShape="1">
          <a:blip r:embed="rId2"/>
          <a:srcRect t="34441"/>
          <a:stretch/>
        </p:blipFill>
        <p:spPr>
          <a:xfrm>
            <a:off x="746966" y="2826871"/>
            <a:ext cx="9293505" cy="2751321"/>
          </a:xfrm>
          <a:prstGeom prst="rect">
            <a:avLst/>
          </a:prstGeom>
        </p:spPr>
      </p:pic>
      <p:graphicFrame>
        <p:nvGraphicFramePr>
          <p:cNvPr id="8" name="표 8">
            <a:extLst>
              <a:ext uri="{FF2B5EF4-FFF2-40B4-BE49-F238E27FC236}">
                <a16:creationId xmlns:a16="http://schemas.microsoft.com/office/drawing/2014/main" id="{0A7DD66C-8DB2-3D9D-C5A8-7C888BD1C4E8}"/>
              </a:ext>
            </a:extLst>
          </p:cNvPr>
          <p:cNvGraphicFramePr>
            <a:graphicFrameLocks noGrp="1"/>
          </p:cNvGraphicFramePr>
          <p:nvPr>
            <p:extLst>
              <p:ext uri="{D42A27DB-BD31-4B8C-83A1-F6EECF244321}">
                <p14:modId xmlns:p14="http://schemas.microsoft.com/office/powerpoint/2010/main" val="3692486758"/>
              </p:ext>
            </p:extLst>
          </p:nvPr>
        </p:nvGraphicFramePr>
        <p:xfrm>
          <a:off x="1004047" y="2466016"/>
          <a:ext cx="8869086" cy="365760"/>
        </p:xfrm>
        <a:graphic>
          <a:graphicData uri="http://schemas.openxmlformats.org/drawingml/2006/table">
            <a:tbl>
              <a:tblPr firstRow="1" bandRow="1">
                <a:tableStyleId>{5940675A-B579-460E-94D1-54222C63F5DA}</a:tableStyleId>
              </a:tblPr>
              <a:tblGrid>
                <a:gridCol w="1478181">
                  <a:extLst>
                    <a:ext uri="{9D8B030D-6E8A-4147-A177-3AD203B41FA5}">
                      <a16:colId xmlns:a16="http://schemas.microsoft.com/office/drawing/2014/main" val="197583902"/>
                    </a:ext>
                  </a:extLst>
                </a:gridCol>
                <a:gridCol w="1478181">
                  <a:extLst>
                    <a:ext uri="{9D8B030D-6E8A-4147-A177-3AD203B41FA5}">
                      <a16:colId xmlns:a16="http://schemas.microsoft.com/office/drawing/2014/main" val="1909645483"/>
                    </a:ext>
                  </a:extLst>
                </a:gridCol>
                <a:gridCol w="1478181">
                  <a:extLst>
                    <a:ext uri="{9D8B030D-6E8A-4147-A177-3AD203B41FA5}">
                      <a16:colId xmlns:a16="http://schemas.microsoft.com/office/drawing/2014/main" val="1049203121"/>
                    </a:ext>
                  </a:extLst>
                </a:gridCol>
                <a:gridCol w="1478181">
                  <a:extLst>
                    <a:ext uri="{9D8B030D-6E8A-4147-A177-3AD203B41FA5}">
                      <a16:colId xmlns:a16="http://schemas.microsoft.com/office/drawing/2014/main" val="2334211438"/>
                    </a:ext>
                  </a:extLst>
                </a:gridCol>
                <a:gridCol w="1478181">
                  <a:extLst>
                    <a:ext uri="{9D8B030D-6E8A-4147-A177-3AD203B41FA5}">
                      <a16:colId xmlns:a16="http://schemas.microsoft.com/office/drawing/2014/main" val="1352226377"/>
                    </a:ext>
                  </a:extLst>
                </a:gridCol>
                <a:gridCol w="1478181">
                  <a:extLst>
                    <a:ext uri="{9D8B030D-6E8A-4147-A177-3AD203B41FA5}">
                      <a16:colId xmlns:a16="http://schemas.microsoft.com/office/drawing/2014/main" val="1290149443"/>
                    </a:ext>
                  </a:extLst>
                </a:gridCol>
              </a:tblGrid>
              <a:tr h="203955">
                <a:tc>
                  <a:txBody>
                    <a:bodyPr/>
                    <a:lstStyle/>
                    <a:p>
                      <a:pPr algn="l" latinLnBrk="1"/>
                      <a:r>
                        <a:rPr lang="en-US" altLang="ko-KR"/>
                        <a:t>SAMPIC</a:t>
                      </a:r>
                      <a:endParaRPr lang="ko-KR" altLang="en-US">
                        <a:latin typeface="Amasis MT Pro" panose="02000000000000000000" pitchFamily="2" charset="0"/>
                      </a:endParaRPr>
                    </a:p>
                  </a:txBody>
                  <a:tcPr/>
                </a:tc>
                <a:tc>
                  <a:txBody>
                    <a:bodyPr/>
                    <a:lstStyle/>
                    <a:p>
                      <a:pPr algn="ctr" latinLnBrk="1"/>
                      <a:r>
                        <a:rPr lang="en-US" altLang="ko-KR"/>
                        <a:t>3-10</a:t>
                      </a:r>
                      <a:endParaRPr lang="ko-KR" altLang="en-US">
                        <a:latin typeface="Amasis MT Pro" panose="02000000000000000000" pitchFamily="2" charset="0"/>
                      </a:endParaRPr>
                    </a:p>
                  </a:txBody>
                  <a:tcPr/>
                </a:tc>
                <a:tc>
                  <a:txBody>
                    <a:bodyPr/>
                    <a:lstStyle/>
                    <a:p>
                      <a:pPr algn="ctr" latinLnBrk="1"/>
                      <a:r>
                        <a:rPr lang="en-US" altLang="ko-KR"/>
                        <a:t>2.5</a:t>
                      </a:r>
                      <a:endParaRPr lang="ko-KR" altLang="en-US">
                        <a:latin typeface="Amasis MT Pro" panose="02000000000000000000" pitchFamily="2" charset="0"/>
                      </a:endParaRPr>
                    </a:p>
                  </a:txBody>
                  <a:tcPr/>
                </a:tc>
                <a:tc>
                  <a:txBody>
                    <a:bodyPr/>
                    <a:lstStyle/>
                    <a:p>
                      <a:pPr algn="ctr" latinLnBrk="1"/>
                      <a:r>
                        <a:rPr lang="en-US" altLang="ko-KR"/>
                        <a:t>64</a:t>
                      </a:r>
                      <a:endParaRPr lang="ko-KR" altLang="en-US">
                        <a:latin typeface="Amasis MT Pro" panose="02000000000000000000" pitchFamily="2" charset="0"/>
                      </a:endParaRPr>
                    </a:p>
                  </a:txBody>
                  <a:tcPr/>
                </a:tc>
                <a:tc>
                  <a:txBody>
                    <a:bodyPr/>
                    <a:lstStyle/>
                    <a:p>
                      <a:pPr algn="ctr" latinLnBrk="1"/>
                      <a:r>
                        <a:rPr lang="en-US" altLang="ko-KR"/>
                        <a:t>16</a:t>
                      </a:r>
                      <a:endParaRPr lang="ko-KR" altLang="en-US">
                        <a:latin typeface="Amasis MT Pro" panose="02000000000000000000" pitchFamily="2" charset="0"/>
                      </a:endParaRPr>
                    </a:p>
                  </a:txBody>
                  <a:tcPr/>
                </a:tc>
                <a:tc>
                  <a:txBody>
                    <a:bodyPr/>
                    <a:lstStyle/>
                    <a:p>
                      <a:pPr algn="ctr" latinLnBrk="1"/>
                      <a:r>
                        <a:rPr lang="en-US" altLang="ko-KR"/>
                        <a:t>10</a:t>
                      </a:r>
                      <a:endParaRPr lang="ko-KR" altLang="en-US">
                        <a:latin typeface="Amasis MT Pro" panose="02000000000000000000" pitchFamily="2" charset="0"/>
                      </a:endParaRPr>
                    </a:p>
                  </a:txBody>
                  <a:tcPr/>
                </a:tc>
                <a:extLst>
                  <a:ext uri="{0D108BD9-81ED-4DB2-BD59-A6C34878D82A}">
                    <a16:rowId xmlns:a16="http://schemas.microsoft.com/office/drawing/2014/main" val="2978957769"/>
                  </a:ext>
                </a:extLst>
              </a:tr>
            </a:tbl>
          </a:graphicData>
        </a:graphic>
      </p:graphicFrame>
    </p:spTree>
    <p:extLst>
      <p:ext uri="{BB962C8B-B14F-4D97-AF65-F5344CB8AC3E}">
        <p14:creationId xmlns:p14="http://schemas.microsoft.com/office/powerpoint/2010/main" val="8172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5889A-FB26-82BE-EE65-2E89751CF4F8}"/>
              </a:ext>
            </a:extLst>
          </p:cNvPr>
          <p:cNvSpPr>
            <a:spLocks noGrp="1"/>
          </p:cNvSpPr>
          <p:nvPr>
            <p:ph idx="1"/>
          </p:nvPr>
        </p:nvSpPr>
        <p:spPr>
          <a:xfrm>
            <a:off x="228599" y="144444"/>
            <a:ext cx="11462658" cy="901830"/>
          </a:xfrm>
        </p:spPr>
        <p:txBody>
          <a:bodyPr>
            <a:normAutofit fontScale="92500" lnSpcReduction="10000"/>
          </a:bodyPr>
          <a:lstStyle/>
          <a:p>
            <a:r>
              <a:rPr lang="en-US" sz="2000"/>
              <a:t>Great deal of work needs to be done but clear that 65nm CMOS technology superior characteristic to 130nm and older</a:t>
            </a:r>
          </a:p>
          <a:p>
            <a:r>
              <a:rPr lang="en-US" sz="1900" b="1">
                <a:solidFill>
                  <a:srgbClr val="C00000"/>
                </a:solidFill>
              </a:rPr>
              <a:t>Smaller process nodes give intrinsically faster transistors</a:t>
            </a:r>
          </a:p>
          <a:p>
            <a:endParaRPr lang="en-US" sz="2000"/>
          </a:p>
          <a:p>
            <a:endParaRPr lang="en-US"/>
          </a:p>
          <a:p>
            <a:pPr marL="0" indent="0">
              <a:buNone/>
            </a:pPr>
            <a:endParaRPr lang="en-US"/>
          </a:p>
        </p:txBody>
      </p:sp>
      <p:grpSp>
        <p:nvGrpSpPr>
          <p:cNvPr id="13" name="Group 12">
            <a:extLst>
              <a:ext uri="{FF2B5EF4-FFF2-40B4-BE49-F238E27FC236}">
                <a16:creationId xmlns:a16="http://schemas.microsoft.com/office/drawing/2014/main" id="{CDB82BE0-29A9-B7A9-8376-B41237A2A2C7}"/>
              </a:ext>
            </a:extLst>
          </p:cNvPr>
          <p:cNvGrpSpPr/>
          <p:nvPr/>
        </p:nvGrpSpPr>
        <p:grpSpPr>
          <a:xfrm>
            <a:off x="228600" y="1046274"/>
            <a:ext cx="10515600" cy="5568182"/>
            <a:chOff x="340492" y="1636912"/>
            <a:chExt cx="10515600" cy="5568182"/>
          </a:xfrm>
        </p:grpSpPr>
        <p:pic>
          <p:nvPicPr>
            <p:cNvPr id="5" name="Picture 4" descr="Chart, line chart&#10;&#10;Description automatically generated">
              <a:extLst>
                <a:ext uri="{FF2B5EF4-FFF2-40B4-BE49-F238E27FC236}">
                  <a16:creationId xmlns:a16="http://schemas.microsoft.com/office/drawing/2014/main" id="{C011FDAC-6C98-6088-0EDD-5A7722CCB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94" y="1636912"/>
              <a:ext cx="4271357" cy="3044929"/>
            </a:xfrm>
            <a:prstGeom prst="rect">
              <a:avLst/>
            </a:prstGeom>
          </p:spPr>
        </p:pic>
        <p:sp>
          <p:nvSpPr>
            <p:cNvPr id="7" name="TextBox 6">
              <a:extLst>
                <a:ext uri="{FF2B5EF4-FFF2-40B4-BE49-F238E27FC236}">
                  <a16:creationId xmlns:a16="http://schemas.microsoft.com/office/drawing/2014/main" id="{81CD183B-CF0C-B875-BB1A-AB23A3CD9672}"/>
                </a:ext>
              </a:extLst>
            </p:cNvPr>
            <p:cNvSpPr txBox="1"/>
            <p:nvPr/>
          </p:nvSpPr>
          <p:spPr>
            <a:xfrm>
              <a:off x="5271939" y="1782538"/>
              <a:ext cx="3437587" cy="954107"/>
            </a:xfrm>
            <a:prstGeom prst="rect">
              <a:avLst/>
            </a:prstGeom>
            <a:noFill/>
          </p:spPr>
          <p:txBody>
            <a:bodyPr wrap="square">
              <a:spAutoFit/>
            </a:bodyPr>
            <a:lstStyle/>
            <a:p>
              <a:r>
                <a:rPr lang="en-US" sz="1400">
                  <a:effectLst/>
                  <a:latin typeface="Arial" panose="020B0604020202020204" pitchFamily="34" charset="0"/>
                </a:rPr>
                <a:t>Alessandra </a:t>
              </a:r>
              <a:r>
                <a:rPr lang="en-US" sz="1400" err="1">
                  <a:effectLst/>
                  <a:latin typeface="Arial" panose="020B0604020202020204" pitchFamily="34" charset="0"/>
                </a:rPr>
                <a:t>Pipino</a:t>
              </a:r>
              <a:r>
                <a:rPr lang="en-US" sz="1400">
                  <a:effectLst/>
                  <a:latin typeface="Arial" panose="020B0604020202020204" pitchFamily="34" charset="0"/>
                </a:rPr>
                <a:t>,</a:t>
              </a:r>
              <a:br>
                <a:rPr lang="en-US" sz="1400">
                  <a:effectLst/>
                  <a:latin typeface="Arial" panose="020B0604020202020204" pitchFamily="34" charset="0"/>
                </a:rPr>
              </a:br>
              <a:r>
                <a:rPr lang="en-US" sz="1400">
                  <a:effectLst/>
                  <a:latin typeface="Arial" panose="020B0604020202020204" pitchFamily="34" charset="0"/>
                </a:rPr>
                <a:t>Design of Analog Circuits</a:t>
              </a:r>
              <a:br>
                <a:rPr lang="en-US" sz="1400"/>
              </a:br>
              <a:r>
                <a:rPr lang="en-US" sz="1400">
                  <a:effectLst/>
                  <a:latin typeface="Arial" panose="020B0604020202020204" pitchFamily="34" charset="0"/>
                </a:rPr>
                <a:t>in 28nm CMOS Technology</a:t>
              </a:r>
              <a:br>
                <a:rPr lang="en-US" sz="1400"/>
              </a:br>
              <a:r>
                <a:rPr lang="en-US" sz="1400">
                  <a:effectLst/>
                  <a:latin typeface="Arial" panose="020B0604020202020204" pitchFamily="34" charset="0"/>
                </a:rPr>
                <a:t>for Physics Applications (2016)</a:t>
              </a:r>
              <a:endParaRPr lang="en-US" sz="1400"/>
            </a:p>
          </p:txBody>
        </p:sp>
        <p:pic>
          <p:nvPicPr>
            <p:cNvPr id="8" name="Content Placeholder 11" descr="Table&#10;&#10;Description automatically generated">
              <a:extLst>
                <a:ext uri="{FF2B5EF4-FFF2-40B4-BE49-F238E27FC236}">
                  <a16:creationId xmlns:a16="http://schemas.microsoft.com/office/drawing/2014/main" id="{515A3E0B-429A-F6F5-0895-4A6D253B6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92" y="5308381"/>
              <a:ext cx="10515600" cy="1896713"/>
            </a:xfrm>
            <a:prstGeom prst="rect">
              <a:avLst/>
            </a:prstGeom>
          </p:spPr>
        </p:pic>
      </p:grpSp>
      <p:sp>
        <p:nvSpPr>
          <p:cNvPr id="9" name="TextBox 8">
            <a:extLst>
              <a:ext uri="{FF2B5EF4-FFF2-40B4-BE49-F238E27FC236}">
                <a16:creationId xmlns:a16="http://schemas.microsoft.com/office/drawing/2014/main" id="{7223D5C8-F668-E172-61A9-3330C4E5555D}"/>
              </a:ext>
            </a:extLst>
          </p:cNvPr>
          <p:cNvSpPr txBox="1"/>
          <p:nvPr/>
        </p:nvSpPr>
        <p:spPr>
          <a:xfrm>
            <a:off x="142875" y="4236829"/>
            <a:ext cx="12049125" cy="584775"/>
          </a:xfrm>
          <a:prstGeom prst="rect">
            <a:avLst/>
          </a:prstGeom>
          <a:noFill/>
        </p:spPr>
        <p:txBody>
          <a:bodyPr wrap="square" rtlCol="0">
            <a:spAutoFit/>
          </a:bodyPr>
          <a:lstStyle/>
          <a:p>
            <a:r>
              <a:rPr lang="en-US"/>
              <a:t>Some selected results from literature:</a:t>
            </a:r>
          </a:p>
          <a:p>
            <a:r>
              <a:rPr lang="en-US" sz="1400"/>
              <a:t> (Romanova and </a:t>
            </a:r>
            <a:r>
              <a:rPr lang="en-US" sz="1400" err="1"/>
              <a:t>Barzdenas</a:t>
            </a:r>
            <a:r>
              <a:rPr lang="en-US" sz="1400"/>
              <a:t>: “</a:t>
            </a:r>
            <a:r>
              <a:rPr lang="en-US" sz="1200">
                <a:effectLst/>
                <a:latin typeface="Arial" panose="020B0604020202020204" pitchFamily="34" charset="0"/>
              </a:rPr>
              <a:t>A Review of Modern CMOS Transimpedance Amplifiers for OTDR Applications</a:t>
            </a:r>
            <a:r>
              <a:rPr lang="en-US" sz="1400">
                <a:effectLst/>
                <a:latin typeface="Arial" panose="020B0604020202020204" pitchFamily="34" charset="0"/>
              </a:rPr>
              <a:t>”, </a:t>
            </a:r>
            <a:r>
              <a:rPr lang="en-US" sz="1200">
                <a:effectLst/>
                <a:latin typeface="Arial" panose="020B0604020202020204" pitchFamily="34" charset="0"/>
              </a:rPr>
              <a:t>2019)</a:t>
            </a:r>
            <a:endParaRPr lang="en-US" sz="1400"/>
          </a:p>
        </p:txBody>
      </p:sp>
      <p:sp>
        <p:nvSpPr>
          <p:cNvPr id="17" name="TextBox 16">
            <a:extLst>
              <a:ext uri="{FF2B5EF4-FFF2-40B4-BE49-F238E27FC236}">
                <a16:creationId xmlns:a16="http://schemas.microsoft.com/office/drawing/2014/main" id="{54D2E8B6-8F5C-47AB-EABF-DC3593961A6D}"/>
              </a:ext>
            </a:extLst>
          </p:cNvPr>
          <p:cNvSpPr txBox="1"/>
          <p:nvPr/>
        </p:nvSpPr>
        <p:spPr>
          <a:xfrm>
            <a:off x="4866133" y="2719267"/>
            <a:ext cx="6705234" cy="830997"/>
          </a:xfrm>
          <a:prstGeom prst="rect">
            <a:avLst/>
          </a:prstGeom>
          <a:noFill/>
        </p:spPr>
        <p:txBody>
          <a:bodyPr wrap="none" rtlCol="0">
            <a:spAutoFit/>
          </a:bodyPr>
          <a:lstStyle/>
          <a:p>
            <a:r>
              <a:rPr lang="en-US" sz="2400" b="1">
                <a:solidFill>
                  <a:srgbClr val="C00000"/>
                </a:solidFill>
                <a:sym typeface="Wingdings" panose="05000000000000000000" pitchFamily="2" charset="2"/>
              </a:rPr>
              <a:t>Improved signal rise time</a:t>
            </a:r>
          </a:p>
          <a:p>
            <a:r>
              <a:rPr lang="en-US" sz="2400" b="1">
                <a:solidFill>
                  <a:srgbClr val="C00000"/>
                </a:solidFill>
                <a:sym typeface="Wingdings" panose="05000000000000000000" pitchFamily="2" charset="2"/>
              </a:rPr>
              <a:t>Improved or equal voltage noise of samples</a:t>
            </a:r>
          </a:p>
        </p:txBody>
      </p:sp>
      <p:sp>
        <p:nvSpPr>
          <p:cNvPr id="2" name="슬라이드 번호 개체 틀 1">
            <a:extLst>
              <a:ext uri="{FF2B5EF4-FFF2-40B4-BE49-F238E27FC236}">
                <a16:creationId xmlns:a16="http://schemas.microsoft.com/office/drawing/2014/main" id="{65FFDA49-E6B8-C7DA-B9D3-BEBD1CB9DB29}"/>
              </a:ext>
            </a:extLst>
          </p:cNvPr>
          <p:cNvSpPr>
            <a:spLocks noGrp="1"/>
          </p:cNvSpPr>
          <p:nvPr>
            <p:ph type="sldNum" sz="quarter" idx="12"/>
          </p:nvPr>
        </p:nvSpPr>
        <p:spPr/>
        <p:txBody>
          <a:bodyPr/>
          <a:lstStyle/>
          <a:p>
            <a:fld id="{C81923B2-94BC-4A4A-8DAF-314F9348B39B}" type="slidenum">
              <a:rPr lang="ko-KR" altLang="en-US" smtClean="0"/>
              <a:t>17</a:t>
            </a:fld>
            <a:endParaRPr lang="ko-KR" altLang="en-US"/>
          </a:p>
        </p:txBody>
      </p:sp>
    </p:spTree>
    <p:extLst>
      <p:ext uri="{BB962C8B-B14F-4D97-AF65-F5344CB8AC3E}">
        <p14:creationId xmlns:p14="http://schemas.microsoft.com/office/powerpoint/2010/main" val="355062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1AA2-907E-2508-467E-C17949FDB94F}"/>
              </a:ext>
            </a:extLst>
          </p:cNvPr>
          <p:cNvSpPr>
            <a:spLocks noGrp="1"/>
          </p:cNvSpPr>
          <p:nvPr>
            <p:ph type="title"/>
          </p:nvPr>
        </p:nvSpPr>
        <p:spPr>
          <a:xfrm>
            <a:off x="838200" y="365125"/>
            <a:ext cx="10515600" cy="701675"/>
          </a:xfrm>
        </p:spPr>
        <p:txBody>
          <a:bodyPr>
            <a:normAutofit/>
          </a:bodyPr>
          <a:lstStyle/>
          <a:p>
            <a:r>
              <a:rPr lang="en-US" sz="4000" b="1">
                <a:solidFill>
                  <a:srgbClr val="C00000"/>
                </a:solidFill>
              </a:rPr>
              <a:t>Improved packaging also important</a:t>
            </a:r>
          </a:p>
        </p:txBody>
      </p:sp>
      <p:sp>
        <p:nvSpPr>
          <p:cNvPr id="3" name="Content Placeholder 2">
            <a:extLst>
              <a:ext uri="{FF2B5EF4-FFF2-40B4-BE49-F238E27FC236}">
                <a16:creationId xmlns:a16="http://schemas.microsoft.com/office/drawing/2014/main" id="{D3EB83AF-F8F8-01A6-F209-E9DAD959D2BF}"/>
              </a:ext>
            </a:extLst>
          </p:cNvPr>
          <p:cNvSpPr>
            <a:spLocks noGrp="1"/>
          </p:cNvSpPr>
          <p:nvPr>
            <p:ph idx="1"/>
          </p:nvPr>
        </p:nvSpPr>
        <p:spPr>
          <a:xfrm>
            <a:off x="1695450" y="6324600"/>
            <a:ext cx="8267700" cy="415925"/>
          </a:xfrm>
        </p:spPr>
        <p:txBody>
          <a:bodyPr>
            <a:normAutofit fontScale="85000" lnSpcReduction="10000"/>
          </a:bodyPr>
          <a:lstStyle/>
          <a:p>
            <a:pPr marL="0" indent="0">
              <a:buNone/>
            </a:pPr>
            <a:r>
              <a:rPr lang="en-US" sz="1200"/>
              <a:t>Chi-Tsung Chiu, Sung-Mao Wu and Chi-Ping Hung, "High speed electrical performance comparison between bump with RDL and wire bond technologies," </a:t>
            </a:r>
            <a:r>
              <a:rPr lang="en-US" sz="1200" i="1"/>
              <a:t>Proceedings of the 4th International Symposium on Electronic Materials and Packaging, 2002.</a:t>
            </a:r>
            <a:r>
              <a:rPr lang="en-US" sz="1200"/>
              <a:t>, 2002</a:t>
            </a:r>
            <a:endParaRPr lang="en-US" sz="1800"/>
          </a:p>
        </p:txBody>
      </p:sp>
      <p:pic>
        <p:nvPicPr>
          <p:cNvPr id="5" name="Picture 4" descr="Diagram&#10;&#10;Description automatically generated">
            <a:extLst>
              <a:ext uri="{FF2B5EF4-FFF2-40B4-BE49-F238E27FC236}">
                <a16:creationId xmlns:a16="http://schemas.microsoft.com/office/drawing/2014/main" id="{F6F8159F-9B22-5DA7-7588-19C44D51E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33209"/>
            <a:ext cx="3990975" cy="3068291"/>
          </a:xfrm>
          <a:prstGeom prst="rect">
            <a:avLst/>
          </a:prstGeom>
        </p:spPr>
      </p:pic>
      <p:pic>
        <p:nvPicPr>
          <p:cNvPr id="7" name="Picture 6" descr="A picture containing text, device, caliper&#10;&#10;Description automatically generated">
            <a:extLst>
              <a:ext uri="{FF2B5EF4-FFF2-40B4-BE49-F238E27FC236}">
                <a16:creationId xmlns:a16="http://schemas.microsoft.com/office/drawing/2014/main" id="{4D75C3BC-31A3-78AF-B38C-993CAC633E0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24135" y="1233209"/>
            <a:ext cx="4226632" cy="3068291"/>
          </a:xfrm>
          <a:prstGeom prst="rect">
            <a:avLst/>
          </a:prstGeom>
        </p:spPr>
      </p:pic>
      <mc:AlternateContent xmlns:mc="http://schemas.openxmlformats.org/markup-compatibility/2006">
        <mc:Choice xmlns:a14="http://schemas.microsoft.com/office/drawing/2010/main" Requires="a14">
          <p:graphicFrame>
            <p:nvGraphicFramePr>
              <p:cNvPr id="9" name="Table 9">
                <a:extLst>
                  <a:ext uri="{FF2B5EF4-FFF2-40B4-BE49-F238E27FC236}">
                    <a16:creationId xmlns:a16="http://schemas.microsoft.com/office/drawing/2014/main" id="{D8580284-C7CE-407E-E5CF-D3E3251EBF48}"/>
                  </a:ext>
                </a:extLst>
              </p:cNvPr>
              <p:cNvGraphicFramePr>
                <a:graphicFrameLocks noGrp="1"/>
              </p:cNvGraphicFramePr>
              <p:nvPr>
                <p:extLst>
                  <p:ext uri="{D42A27DB-BD31-4B8C-83A1-F6EECF244321}">
                    <p14:modId xmlns:p14="http://schemas.microsoft.com/office/powerpoint/2010/main" val="3147915284"/>
                  </p:ext>
                </p:extLst>
              </p:nvPr>
            </p:nvGraphicFramePr>
            <p:xfrm>
              <a:off x="1835151" y="4672541"/>
              <a:ext cx="8582478" cy="1381760"/>
            </p:xfrm>
            <a:graphic>
              <a:graphicData uri="http://schemas.openxmlformats.org/drawingml/2006/table">
                <a:tbl>
                  <a:tblPr firstRow="1" bandRow="1">
                    <a:tableStyleId>{5940675A-B579-460E-94D1-54222C63F5DA}</a:tableStyleId>
                  </a:tblPr>
                  <a:tblGrid>
                    <a:gridCol w="2860826">
                      <a:extLst>
                        <a:ext uri="{9D8B030D-6E8A-4147-A177-3AD203B41FA5}">
                          <a16:colId xmlns:a16="http://schemas.microsoft.com/office/drawing/2014/main" val="2050829064"/>
                        </a:ext>
                      </a:extLst>
                    </a:gridCol>
                    <a:gridCol w="2860826">
                      <a:extLst>
                        <a:ext uri="{9D8B030D-6E8A-4147-A177-3AD203B41FA5}">
                          <a16:colId xmlns:a16="http://schemas.microsoft.com/office/drawing/2014/main" val="633787872"/>
                        </a:ext>
                      </a:extLst>
                    </a:gridCol>
                    <a:gridCol w="2860826">
                      <a:extLst>
                        <a:ext uri="{9D8B030D-6E8A-4147-A177-3AD203B41FA5}">
                          <a16:colId xmlns:a16="http://schemas.microsoft.com/office/drawing/2014/main" val="2968505857"/>
                        </a:ext>
                      </a:extLst>
                    </a:gridCol>
                  </a:tblGrid>
                  <a:tr h="370840">
                    <a:tc>
                      <a:txBody>
                        <a:bodyPr/>
                        <a:lstStyle/>
                        <a:p>
                          <a:pPr algn="ctr"/>
                          <a:endParaRPr lang="en-US"/>
                        </a:p>
                      </a:txBody>
                      <a:tcPr/>
                    </a:tc>
                    <a:tc>
                      <a:txBody>
                        <a:bodyPr/>
                        <a:lstStyle/>
                        <a:p>
                          <a:pPr algn="ct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𝑟</m:t>
                                  </m:r>
                                </m:sub>
                              </m:sSub>
                            </m:oMath>
                          </a14:m>
                          <a:r>
                            <a:rPr lang="en-US"/>
                            <a:t>(</a:t>
                          </a:r>
                          <a:r>
                            <a:rPr lang="en-US" err="1"/>
                            <a:t>ps</a:t>
                          </a:r>
                          <a:r>
                            <a:rPr lang="en-US"/>
                            <a:t>) observed for 35ps risetime input pulse</a:t>
                          </a:r>
                        </a:p>
                      </a:txBody>
                      <a:tcPr/>
                    </a:tc>
                    <a:tc>
                      <a:txBody>
                        <a:bodyPr/>
                        <a:lstStyle/>
                        <a:p>
                          <a:pPr algn="ctr"/>
                          <a:r>
                            <a:rPr lang="en-US"/>
                            <a:t>Degradation (%)</a:t>
                          </a:r>
                        </a:p>
                      </a:txBody>
                      <a:tcPr/>
                    </a:tc>
                    <a:extLst>
                      <a:ext uri="{0D108BD9-81ED-4DB2-BD59-A6C34878D82A}">
                        <a16:rowId xmlns:a16="http://schemas.microsoft.com/office/drawing/2014/main" val="2118849193"/>
                      </a:ext>
                    </a:extLst>
                  </a:tr>
                  <a:tr h="370840">
                    <a:tc>
                      <a:txBody>
                        <a:bodyPr/>
                        <a:lstStyle/>
                        <a:p>
                          <a:pPr algn="ctr"/>
                          <a:r>
                            <a:rPr lang="en-US"/>
                            <a:t>Case A (</a:t>
                          </a:r>
                          <a:r>
                            <a:rPr lang="en-US" err="1"/>
                            <a:t>wirebonded</a:t>
                          </a:r>
                          <a:r>
                            <a:rPr lang="en-US"/>
                            <a:t>)</a:t>
                          </a:r>
                        </a:p>
                      </a:txBody>
                      <a:tcPr/>
                    </a:tc>
                    <a:tc>
                      <a:txBody>
                        <a:bodyPr/>
                        <a:lstStyle/>
                        <a:p>
                          <a:pPr algn="ctr"/>
                          <a:r>
                            <a:rPr lang="en-US"/>
                            <a:t>65ps</a:t>
                          </a:r>
                        </a:p>
                      </a:txBody>
                      <a:tcPr/>
                    </a:tc>
                    <a:tc>
                      <a:txBody>
                        <a:bodyPr/>
                        <a:lstStyle/>
                        <a:p>
                          <a:pPr algn="ctr"/>
                          <a:r>
                            <a:rPr lang="en-US"/>
                            <a:t>86%</a:t>
                          </a:r>
                        </a:p>
                      </a:txBody>
                      <a:tcPr/>
                    </a:tc>
                    <a:extLst>
                      <a:ext uri="{0D108BD9-81ED-4DB2-BD59-A6C34878D82A}">
                        <a16:rowId xmlns:a16="http://schemas.microsoft.com/office/drawing/2014/main" val="580777762"/>
                      </a:ext>
                    </a:extLst>
                  </a:tr>
                  <a:tr h="370840">
                    <a:tc>
                      <a:txBody>
                        <a:bodyPr/>
                        <a:lstStyle/>
                        <a:p>
                          <a:pPr algn="ctr"/>
                          <a:r>
                            <a:rPr lang="en-US"/>
                            <a:t>Case B (flip-chip + RDL)</a:t>
                          </a:r>
                        </a:p>
                      </a:txBody>
                      <a:tcPr/>
                    </a:tc>
                    <a:tc>
                      <a:txBody>
                        <a:bodyPr/>
                        <a:lstStyle/>
                        <a:p>
                          <a:pPr algn="ctr"/>
                          <a:r>
                            <a:rPr lang="en-US"/>
                            <a:t>42ps</a:t>
                          </a:r>
                        </a:p>
                      </a:txBody>
                      <a:tcPr/>
                    </a:tc>
                    <a:tc>
                      <a:txBody>
                        <a:bodyPr/>
                        <a:lstStyle/>
                        <a:p>
                          <a:pPr algn="ctr"/>
                          <a:r>
                            <a:rPr lang="en-US"/>
                            <a:t>20%</a:t>
                          </a:r>
                        </a:p>
                      </a:txBody>
                      <a:tcPr/>
                    </a:tc>
                    <a:extLst>
                      <a:ext uri="{0D108BD9-81ED-4DB2-BD59-A6C34878D82A}">
                        <a16:rowId xmlns:a16="http://schemas.microsoft.com/office/drawing/2014/main" val="2944656496"/>
                      </a:ext>
                    </a:extLst>
                  </a:tr>
                </a:tbl>
              </a:graphicData>
            </a:graphic>
          </p:graphicFrame>
        </mc:Choice>
        <mc:Fallback>
          <p:graphicFrame>
            <p:nvGraphicFramePr>
              <p:cNvPr id="9" name="Table 9">
                <a:extLst>
                  <a:ext uri="{FF2B5EF4-FFF2-40B4-BE49-F238E27FC236}">
                    <a16:creationId xmlns:a16="http://schemas.microsoft.com/office/drawing/2014/main" id="{D8580284-C7CE-407E-E5CF-D3E3251EBF48}"/>
                  </a:ext>
                </a:extLst>
              </p:cNvPr>
              <p:cNvGraphicFramePr>
                <a:graphicFrameLocks noGrp="1"/>
              </p:cNvGraphicFramePr>
              <p:nvPr>
                <p:extLst>
                  <p:ext uri="{D42A27DB-BD31-4B8C-83A1-F6EECF244321}">
                    <p14:modId xmlns:p14="http://schemas.microsoft.com/office/powerpoint/2010/main" val="3147915284"/>
                  </p:ext>
                </p:extLst>
              </p:nvPr>
            </p:nvGraphicFramePr>
            <p:xfrm>
              <a:off x="1835151" y="4672541"/>
              <a:ext cx="8582478" cy="1381760"/>
            </p:xfrm>
            <a:graphic>
              <a:graphicData uri="http://schemas.openxmlformats.org/drawingml/2006/table">
                <a:tbl>
                  <a:tblPr firstRow="1" bandRow="1">
                    <a:tableStyleId>{5940675A-B579-460E-94D1-54222C63F5DA}</a:tableStyleId>
                  </a:tblPr>
                  <a:tblGrid>
                    <a:gridCol w="2860826">
                      <a:extLst>
                        <a:ext uri="{9D8B030D-6E8A-4147-A177-3AD203B41FA5}">
                          <a16:colId xmlns:a16="http://schemas.microsoft.com/office/drawing/2014/main" val="2050829064"/>
                        </a:ext>
                      </a:extLst>
                    </a:gridCol>
                    <a:gridCol w="2860826">
                      <a:extLst>
                        <a:ext uri="{9D8B030D-6E8A-4147-A177-3AD203B41FA5}">
                          <a16:colId xmlns:a16="http://schemas.microsoft.com/office/drawing/2014/main" val="633787872"/>
                        </a:ext>
                      </a:extLst>
                    </a:gridCol>
                    <a:gridCol w="2860826">
                      <a:extLst>
                        <a:ext uri="{9D8B030D-6E8A-4147-A177-3AD203B41FA5}">
                          <a16:colId xmlns:a16="http://schemas.microsoft.com/office/drawing/2014/main" val="2968505857"/>
                        </a:ext>
                      </a:extLst>
                    </a:gridCol>
                  </a:tblGrid>
                  <a:tr h="640080">
                    <a:tc>
                      <a:txBody>
                        <a:bodyPr/>
                        <a:lstStyle/>
                        <a:p>
                          <a:pPr algn="ctr"/>
                          <a:endParaRPr lang="en-US"/>
                        </a:p>
                      </a:txBody>
                      <a:tcPr/>
                    </a:tc>
                    <a:tc>
                      <a:txBody>
                        <a:bodyPr/>
                        <a:lstStyle/>
                        <a:p>
                          <a:endParaRPr lang="en-US"/>
                        </a:p>
                      </a:txBody>
                      <a:tcPr>
                        <a:blipFill>
                          <a:blip r:embed="rId5"/>
                          <a:stretch>
                            <a:fillRect l="-100000" t="-4717" r="-100426" b="-128302"/>
                          </a:stretch>
                        </a:blipFill>
                      </a:tcPr>
                    </a:tc>
                    <a:tc>
                      <a:txBody>
                        <a:bodyPr/>
                        <a:lstStyle/>
                        <a:p>
                          <a:pPr algn="ctr"/>
                          <a:r>
                            <a:rPr lang="en-US"/>
                            <a:t>Degradation (%)</a:t>
                          </a:r>
                        </a:p>
                      </a:txBody>
                      <a:tcPr/>
                    </a:tc>
                    <a:extLst>
                      <a:ext uri="{0D108BD9-81ED-4DB2-BD59-A6C34878D82A}">
                        <a16:rowId xmlns:a16="http://schemas.microsoft.com/office/drawing/2014/main" val="2118849193"/>
                      </a:ext>
                    </a:extLst>
                  </a:tr>
                  <a:tr h="370840">
                    <a:tc>
                      <a:txBody>
                        <a:bodyPr/>
                        <a:lstStyle/>
                        <a:p>
                          <a:pPr algn="ctr"/>
                          <a:r>
                            <a:rPr lang="en-US"/>
                            <a:t>Case A (</a:t>
                          </a:r>
                          <a:r>
                            <a:rPr lang="en-US" err="1"/>
                            <a:t>wirebonded</a:t>
                          </a:r>
                          <a:r>
                            <a:rPr lang="en-US"/>
                            <a:t>)</a:t>
                          </a:r>
                        </a:p>
                      </a:txBody>
                      <a:tcPr/>
                    </a:tc>
                    <a:tc>
                      <a:txBody>
                        <a:bodyPr/>
                        <a:lstStyle/>
                        <a:p>
                          <a:pPr algn="ctr"/>
                          <a:r>
                            <a:rPr lang="en-US"/>
                            <a:t>65ps</a:t>
                          </a:r>
                        </a:p>
                      </a:txBody>
                      <a:tcPr/>
                    </a:tc>
                    <a:tc>
                      <a:txBody>
                        <a:bodyPr/>
                        <a:lstStyle/>
                        <a:p>
                          <a:pPr algn="ctr"/>
                          <a:r>
                            <a:rPr lang="en-US"/>
                            <a:t>86%</a:t>
                          </a:r>
                        </a:p>
                      </a:txBody>
                      <a:tcPr/>
                    </a:tc>
                    <a:extLst>
                      <a:ext uri="{0D108BD9-81ED-4DB2-BD59-A6C34878D82A}">
                        <a16:rowId xmlns:a16="http://schemas.microsoft.com/office/drawing/2014/main" val="580777762"/>
                      </a:ext>
                    </a:extLst>
                  </a:tr>
                  <a:tr h="370840">
                    <a:tc>
                      <a:txBody>
                        <a:bodyPr/>
                        <a:lstStyle/>
                        <a:p>
                          <a:pPr algn="ctr"/>
                          <a:r>
                            <a:rPr lang="en-US"/>
                            <a:t>Case B (flip-chip + RDL)</a:t>
                          </a:r>
                        </a:p>
                      </a:txBody>
                      <a:tcPr/>
                    </a:tc>
                    <a:tc>
                      <a:txBody>
                        <a:bodyPr/>
                        <a:lstStyle/>
                        <a:p>
                          <a:pPr algn="ctr"/>
                          <a:r>
                            <a:rPr lang="en-US"/>
                            <a:t>42ps</a:t>
                          </a:r>
                        </a:p>
                      </a:txBody>
                      <a:tcPr/>
                    </a:tc>
                    <a:tc>
                      <a:txBody>
                        <a:bodyPr/>
                        <a:lstStyle/>
                        <a:p>
                          <a:pPr algn="ctr"/>
                          <a:r>
                            <a:rPr lang="en-US"/>
                            <a:t>20%</a:t>
                          </a:r>
                        </a:p>
                      </a:txBody>
                      <a:tcPr/>
                    </a:tc>
                    <a:extLst>
                      <a:ext uri="{0D108BD9-81ED-4DB2-BD59-A6C34878D82A}">
                        <a16:rowId xmlns:a16="http://schemas.microsoft.com/office/drawing/2014/main" val="2944656496"/>
                      </a:ext>
                    </a:extLst>
                  </a:tr>
                </a:tbl>
              </a:graphicData>
            </a:graphic>
          </p:graphicFrame>
        </mc:Fallback>
      </mc:AlternateContent>
      <p:cxnSp>
        <p:nvCxnSpPr>
          <p:cNvPr id="6" name="직선 연결선 5">
            <a:extLst>
              <a:ext uri="{FF2B5EF4-FFF2-40B4-BE49-F238E27FC236}">
                <a16:creationId xmlns:a16="http://schemas.microsoft.com/office/drawing/2014/main" id="{B5BDC891-80AA-C95B-BEC7-B1876A157286}"/>
              </a:ext>
            </a:extLst>
          </p:cNvPr>
          <p:cNvCxnSpPr/>
          <p:nvPr/>
        </p:nvCxnSpPr>
        <p:spPr>
          <a:xfrm>
            <a:off x="457200" y="506015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직선 연결선 7">
            <a:extLst>
              <a:ext uri="{FF2B5EF4-FFF2-40B4-BE49-F238E27FC236}">
                <a16:creationId xmlns:a16="http://schemas.microsoft.com/office/drawing/2014/main" id="{14308D1A-2FF7-5533-253A-920EA269A81F}"/>
              </a:ext>
            </a:extLst>
          </p:cNvPr>
          <p:cNvCxnSpPr/>
          <p:nvPr/>
        </p:nvCxnSpPr>
        <p:spPr>
          <a:xfrm>
            <a:off x="1023257" y="4668264"/>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38661C14-731E-3F9E-DE58-7E0DEBBD1150}"/>
              </a:ext>
            </a:extLst>
          </p:cNvPr>
          <p:cNvCxnSpPr>
            <a:cxnSpLocks/>
          </p:cNvCxnSpPr>
          <p:nvPr/>
        </p:nvCxnSpPr>
        <p:spPr>
          <a:xfrm flipH="1">
            <a:off x="838200" y="4668264"/>
            <a:ext cx="185057" cy="391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E3905BAF-709D-CDA6-92AE-36291D9E08E6}"/>
              </a:ext>
            </a:extLst>
          </p:cNvPr>
          <p:cNvCxnSpPr/>
          <p:nvPr/>
        </p:nvCxnSpPr>
        <p:spPr>
          <a:xfrm>
            <a:off x="457200" y="6248536"/>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DA6CA69E-6F5F-96C9-02A3-400D77F115B5}"/>
              </a:ext>
            </a:extLst>
          </p:cNvPr>
          <p:cNvCxnSpPr/>
          <p:nvPr/>
        </p:nvCxnSpPr>
        <p:spPr>
          <a:xfrm>
            <a:off x="1219200" y="585665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F43870A7-D223-6061-AC86-4E06E7498B2A}"/>
              </a:ext>
            </a:extLst>
          </p:cNvPr>
          <p:cNvCxnSpPr>
            <a:cxnSpLocks/>
          </p:cNvCxnSpPr>
          <p:nvPr/>
        </p:nvCxnSpPr>
        <p:spPr>
          <a:xfrm flipH="1">
            <a:off x="838200" y="5856649"/>
            <a:ext cx="381000" cy="391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화살표: 오른쪽 16">
            <a:extLst>
              <a:ext uri="{FF2B5EF4-FFF2-40B4-BE49-F238E27FC236}">
                <a16:creationId xmlns:a16="http://schemas.microsoft.com/office/drawing/2014/main" id="{D2E6E0C2-A5A9-4C37-62CF-7F737415FF4A}"/>
              </a:ext>
            </a:extLst>
          </p:cNvPr>
          <p:cNvSpPr/>
          <p:nvPr/>
        </p:nvSpPr>
        <p:spPr>
          <a:xfrm rot="5400000">
            <a:off x="729737" y="5397356"/>
            <a:ext cx="401982" cy="185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슬라이드 번호 개체 틀 3">
            <a:extLst>
              <a:ext uri="{FF2B5EF4-FFF2-40B4-BE49-F238E27FC236}">
                <a16:creationId xmlns:a16="http://schemas.microsoft.com/office/drawing/2014/main" id="{75D6FCB4-5B03-2302-F2EF-D0411D33D7E1}"/>
              </a:ext>
            </a:extLst>
          </p:cNvPr>
          <p:cNvSpPr>
            <a:spLocks noGrp="1"/>
          </p:cNvSpPr>
          <p:nvPr>
            <p:ph type="sldNum" sz="quarter" idx="12"/>
          </p:nvPr>
        </p:nvSpPr>
        <p:spPr/>
        <p:txBody>
          <a:bodyPr/>
          <a:lstStyle/>
          <a:p>
            <a:fld id="{C81923B2-94BC-4A4A-8DAF-314F9348B39B}" type="slidenum">
              <a:rPr lang="ko-KR" altLang="en-US" smtClean="0"/>
              <a:t>18</a:t>
            </a:fld>
            <a:endParaRPr lang="ko-KR" alt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76A70D5-D8DD-2EA5-D989-B02EDAE4AE3F}"/>
                  </a:ext>
                </a:extLst>
              </p:cNvPr>
              <p:cNvSpPr txBox="1"/>
              <p:nvPr/>
            </p:nvSpPr>
            <p:spPr>
              <a:xfrm>
                <a:off x="751114" y="6302708"/>
                <a:ext cx="5442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𝑟</m:t>
                          </m:r>
                        </m:sub>
                      </m:sSub>
                    </m:oMath>
                  </m:oMathPara>
                </a14:m>
                <a:endParaRPr lang="ko-KR" altLang="en-US"/>
              </a:p>
            </p:txBody>
          </p:sp>
        </mc:Choice>
        <mc:Fallback>
          <p:sp>
            <p:nvSpPr>
              <p:cNvPr id="12" name="TextBox 11">
                <a:extLst>
                  <a:ext uri="{FF2B5EF4-FFF2-40B4-BE49-F238E27FC236}">
                    <a16:creationId xmlns:a16="http://schemas.microsoft.com/office/drawing/2014/main" id="{C76A70D5-D8DD-2EA5-D989-B02EDAE4AE3F}"/>
                  </a:ext>
                </a:extLst>
              </p:cNvPr>
              <p:cNvSpPr txBox="1">
                <a:spLocks noRot="1" noChangeAspect="1" noMove="1" noResize="1" noEditPoints="1" noAdjustHandles="1" noChangeArrowheads="1" noChangeShapeType="1" noTextEdit="1"/>
              </p:cNvSpPr>
              <p:nvPr/>
            </p:nvSpPr>
            <p:spPr>
              <a:xfrm>
                <a:off x="751114" y="6302708"/>
                <a:ext cx="544284" cy="369332"/>
              </a:xfrm>
              <a:prstGeom prst="rect">
                <a:avLst/>
              </a:prstGeom>
              <a:blipFill>
                <a:blip r:embed="rId6"/>
                <a:stretch>
                  <a:fillRect/>
                </a:stretch>
              </a:blipFill>
            </p:spPr>
            <p:txBody>
              <a:bodyPr/>
              <a:lstStyle/>
              <a:p>
                <a:r>
                  <a:rPr lang="en-US">
                    <a:noFill/>
                  </a:rPr>
                  <a:t> </a:t>
                </a:r>
              </a:p>
            </p:txBody>
          </p:sp>
        </mc:Fallback>
      </mc:AlternateContent>
      <p:cxnSp>
        <p:nvCxnSpPr>
          <p:cNvPr id="18" name="직선 화살표 연결선 17">
            <a:extLst>
              <a:ext uri="{FF2B5EF4-FFF2-40B4-BE49-F238E27FC236}">
                <a16:creationId xmlns:a16="http://schemas.microsoft.com/office/drawing/2014/main" id="{15D32BF0-48D6-9CC5-EE8D-1D94317EAA20}"/>
              </a:ext>
            </a:extLst>
          </p:cNvPr>
          <p:cNvCxnSpPr/>
          <p:nvPr/>
        </p:nvCxnSpPr>
        <p:spPr>
          <a:xfrm>
            <a:off x="838200" y="6248536"/>
            <a:ext cx="37555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03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368718C8-3FAC-5D3C-F87C-436F4C158A1B}"/>
              </a:ext>
            </a:extLst>
          </p:cNvPr>
          <p:cNvPicPr>
            <a:picLocks noChangeAspect="1"/>
          </p:cNvPicPr>
          <p:nvPr/>
        </p:nvPicPr>
        <p:blipFill rotWithShape="1">
          <a:blip r:embed="rId3"/>
          <a:srcRect b="89206"/>
          <a:stretch/>
        </p:blipFill>
        <p:spPr>
          <a:xfrm>
            <a:off x="79384" y="1266825"/>
            <a:ext cx="11560312" cy="982026"/>
          </a:xfrm>
          <a:prstGeom prst="rect">
            <a:avLst/>
          </a:prstGeom>
        </p:spPr>
      </p:pic>
      <p:pic>
        <p:nvPicPr>
          <p:cNvPr id="6" name="그림 5">
            <a:extLst>
              <a:ext uri="{FF2B5EF4-FFF2-40B4-BE49-F238E27FC236}">
                <a16:creationId xmlns:a16="http://schemas.microsoft.com/office/drawing/2014/main" id="{A600A3F4-A028-034F-CBDE-2C654A59DC9E}"/>
              </a:ext>
            </a:extLst>
          </p:cNvPr>
          <p:cNvPicPr>
            <a:picLocks noChangeAspect="1"/>
          </p:cNvPicPr>
          <p:nvPr/>
        </p:nvPicPr>
        <p:blipFill rotWithShape="1">
          <a:blip r:embed="rId3"/>
          <a:srcRect t="21269" b="59937"/>
          <a:stretch/>
        </p:blipFill>
        <p:spPr>
          <a:xfrm>
            <a:off x="79390" y="2362401"/>
            <a:ext cx="11560304" cy="1709879"/>
          </a:xfrm>
          <a:prstGeom prst="rect">
            <a:avLst/>
          </a:prstGeom>
        </p:spPr>
      </p:pic>
      <p:pic>
        <p:nvPicPr>
          <p:cNvPr id="7" name="그림 6">
            <a:extLst>
              <a:ext uri="{FF2B5EF4-FFF2-40B4-BE49-F238E27FC236}">
                <a16:creationId xmlns:a16="http://schemas.microsoft.com/office/drawing/2014/main" id="{D4891A61-6C37-85B5-5010-261B3896B242}"/>
              </a:ext>
            </a:extLst>
          </p:cNvPr>
          <p:cNvPicPr>
            <a:picLocks noChangeAspect="1"/>
          </p:cNvPicPr>
          <p:nvPr/>
        </p:nvPicPr>
        <p:blipFill rotWithShape="1">
          <a:blip r:embed="rId3"/>
          <a:srcRect t="52475" b="40908"/>
          <a:stretch/>
        </p:blipFill>
        <p:spPr>
          <a:xfrm>
            <a:off x="79388" y="4072280"/>
            <a:ext cx="11560309" cy="601982"/>
          </a:xfrm>
          <a:prstGeom prst="rect">
            <a:avLst/>
          </a:prstGeom>
        </p:spPr>
      </p:pic>
      <p:sp>
        <p:nvSpPr>
          <p:cNvPr id="8" name="직사각형 7">
            <a:extLst>
              <a:ext uri="{FF2B5EF4-FFF2-40B4-BE49-F238E27FC236}">
                <a16:creationId xmlns:a16="http://schemas.microsoft.com/office/drawing/2014/main" id="{F6A4F24A-37D9-3529-912A-47E07461557D}"/>
              </a:ext>
            </a:extLst>
          </p:cNvPr>
          <p:cNvSpPr/>
          <p:nvPr/>
        </p:nvSpPr>
        <p:spPr>
          <a:xfrm>
            <a:off x="9525000" y="4185830"/>
            <a:ext cx="2427514" cy="118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슬라이드 번호 개체 틀 1">
            <a:extLst>
              <a:ext uri="{FF2B5EF4-FFF2-40B4-BE49-F238E27FC236}">
                <a16:creationId xmlns:a16="http://schemas.microsoft.com/office/drawing/2014/main" id="{EB221BD9-81AB-0FE5-676A-6B39515E5EC5}"/>
              </a:ext>
            </a:extLst>
          </p:cNvPr>
          <p:cNvSpPr>
            <a:spLocks noGrp="1"/>
          </p:cNvSpPr>
          <p:nvPr>
            <p:ph type="sldNum" sz="quarter" idx="12"/>
          </p:nvPr>
        </p:nvSpPr>
        <p:spPr/>
        <p:txBody>
          <a:bodyPr/>
          <a:lstStyle/>
          <a:p>
            <a:fld id="{C81923B2-94BC-4A4A-8DAF-314F9348B39B}" type="slidenum">
              <a:rPr lang="ko-KR" altLang="en-US" smtClean="0"/>
              <a:t>19</a:t>
            </a:fld>
            <a:endParaRPr lang="ko-KR" altLang="en-US"/>
          </a:p>
        </p:txBody>
      </p:sp>
      <p:sp>
        <p:nvSpPr>
          <p:cNvPr id="3" name="Title 3">
            <a:extLst>
              <a:ext uri="{FF2B5EF4-FFF2-40B4-BE49-F238E27FC236}">
                <a16:creationId xmlns:a16="http://schemas.microsoft.com/office/drawing/2014/main" id="{A446EDFC-03AA-9BAD-1E41-9B00B76A4CD6}"/>
              </a:ext>
            </a:extLst>
          </p:cNvPr>
          <p:cNvSpPr>
            <a:spLocks noGrp="1"/>
          </p:cNvSpPr>
          <p:nvPr>
            <p:ph type="title"/>
          </p:nvPr>
        </p:nvSpPr>
        <p:spPr>
          <a:xfrm>
            <a:off x="564205" y="5128894"/>
            <a:ext cx="10515600" cy="625474"/>
          </a:xfrm>
        </p:spPr>
        <p:txBody>
          <a:bodyPr>
            <a:normAutofit fontScale="90000"/>
          </a:bodyPr>
          <a:lstStyle/>
          <a:p>
            <a:r>
              <a:rPr lang="en-US" b="1">
                <a:solidFill>
                  <a:srgbClr val="C00000"/>
                </a:solidFill>
              </a:rPr>
              <a:t>Time is right for a 1-psec timing chip!</a:t>
            </a:r>
          </a:p>
        </p:txBody>
      </p:sp>
    </p:spTree>
    <p:extLst>
      <p:ext uri="{BB962C8B-B14F-4D97-AF65-F5344CB8AC3E}">
        <p14:creationId xmlns:p14="http://schemas.microsoft.com/office/powerpoint/2010/main" val="278869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AD9DD28-B7F0-1502-14C6-DAB74C3E4887}"/>
              </a:ext>
            </a:extLst>
          </p:cNvPr>
          <p:cNvPicPr>
            <a:picLocks noChangeAspect="1"/>
          </p:cNvPicPr>
          <p:nvPr/>
        </p:nvPicPr>
        <p:blipFill rotWithShape="1">
          <a:blip r:embed="rId3"/>
          <a:srcRect l="1707" t="6042" r="290" b="-2736"/>
          <a:stretch/>
        </p:blipFill>
        <p:spPr>
          <a:xfrm>
            <a:off x="2068754" y="1458527"/>
            <a:ext cx="9992412" cy="5090475"/>
          </a:xfrm>
          <a:prstGeom prst="rect">
            <a:avLst/>
          </a:prstGeom>
        </p:spPr>
      </p:pic>
      <p:sp>
        <p:nvSpPr>
          <p:cNvPr id="2" name="TextBox 1">
            <a:extLst>
              <a:ext uri="{FF2B5EF4-FFF2-40B4-BE49-F238E27FC236}">
                <a16:creationId xmlns:a16="http://schemas.microsoft.com/office/drawing/2014/main" id="{E802ABC7-58A1-7E20-2C8D-4B56D6EDB801}"/>
              </a:ext>
            </a:extLst>
          </p:cNvPr>
          <p:cNvSpPr txBox="1"/>
          <p:nvPr/>
        </p:nvSpPr>
        <p:spPr>
          <a:xfrm>
            <a:off x="719908" y="6364336"/>
            <a:ext cx="10720977" cy="369332"/>
          </a:xfrm>
          <a:prstGeom prst="rect">
            <a:avLst/>
          </a:prstGeom>
          <a:noFill/>
        </p:spPr>
        <p:txBody>
          <a:bodyPr wrap="square" rtlCol="0">
            <a:spAutoFit/>
          </a:bodyPr>
          <a:lstStyle/>
          <a:p>
            <a:r>
              <a:rPr lang="en-US" altLang="ko-KR"/>
              <a:t>E. </a:t>
            </a:r>
            <a:r>
              <a:rPr lang="en-US" altLang="ko-KR" err="1"/>
              <a:t>Oberla</a:t>
            </a:r>
            <a:r>
              <a:rPr lang="en-US" altLang="ko-KR"/>
              <a:t> , J.-F. </a:t>
            </a:r>
            <a:r>
              <a:rPr lang="en-US" altLang="ko-KR" err="1"/>
              <a:t>Genata</a:t>
            </a:r>
            <a:r>
              <a:rPr lang="en-US" altLang="ko-KR"/>
              <a:t>, H. </a:t>
            </a:r>
            <a:r>
              <a:rPr lang="en-US" altLang="ko-KR" err="1"/>
              <a:t>Grabasa</a:t>
            </a:r>
            <a:r>
              <a:rPr lang="en-US" altLang="ko-KR"/>
              <a:t>, H. Frisch, K. Nishimura, G. Varner, arxiv.org/abs/1309.4397</a:t>
            </a:r>
            <a:endParaRPr lang="ko-KR" altLang="en-US"/>
          </a:p>
        </p:txBody>
      </p:sp>
      <p:sp>
        <p:nvSpPr>
          <p:cNvPr id="3" name="사각형: 둥근 모서리 2">
            <a:extLst>
              <a:ext uri="{FF2B5EF4-FFF2-40B4-BE49-F238E27FC236}">
                <a16:creationId xmlns:a16="http://schemas.microsoft.com/office/drawing/2014/main" id="{5E1967AC-6455-AEED-28F8-E1594C8FA871}"/>
              </a:ext>
            </a:extLst>
          </p:cNvPr>
          <p:cNvSpPr/>
          <p:nvPr/>
        </p:nvSpPr>
        <p:spPr>
          <a:xfrm>
            <a:off x="2068754" y="1301874"/>
            <a:ext cx="5573486" cy="4213556"/>
          </a:xfrm>
          <a:prstGeom prst="roundRect">
            <a:avLst/>
          </a:prstGeom>
          <a:noFill/>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6" name="제목 1">
            <a:extLst>
              <a:ext uri="{FF2B5EF4-FFF2-40B4-BE49-F238E27FC236}">
                <a16:creationId xmlns:a16="http://schemas.microsoft.com/office/drawing/2014/main" id="{D56E8959-E469-41C4-8061-A86CF65E7E27}"/>
              </a:ext>
            </a:extLst>
          </p:cNvPr>
          <p:cNvSpPr>
            <a:spLocks noGrp="1"/>
          </p:cNvSpPr>
          <p:nvPr>
            <p:ph type="title"/>
          </p:nvPr>
        </p:nvSpPr>
        <p:spPr>
          <a:xfrm>
            <a:off x="469129" y="-23690"/>
            <a:ext cx="10515600" cy="1325563"/>
          </a:xfrm>
        </p:spPr>
        <p:txBody>
          <a:bodyPr>
            <a:normAutofit/>
          </a:bodyPr>
          <a:lstStyle/>
          <a:p>
            <a:r>
              <a:rPr lang="en-US" altLang="ko-KR" sz="4000" b="1">
                <a:solidFill>
                  <a:srgbClr val="C00000"/>
                </a:solidFill>
              </a:rPr>
              <a:t>PSEC4 ASIC(2014)</a:t>
            </a:r>
            <a:endParaRPr lang="ko-KR" altLang="en-US" sz="4000" b="1">
              <a:solidFill>
                <a:srgbClr val="C00000"/>
              </a:solidFill>
            </a:endParaRPr>
          </a:p>
        </p:txBody>
      </p:sp>
      <p:sp>
        <p:nvSpPr>
          <p:cNvPr id="5" name="슬라이드 번호 개체 틀 4">
            <a:extLst>
              <a:ext uri="{FF2B5EF4-FFF2-40B4-BE49-F238E27FC236}">
                <a16:creationId xmlns:a16="http://schemas.microsoft.com/office/drawing/2014/main" id="{E7077CF6-42BF-D9AE-D334-011D16C03651}"/>
              </a:ext>
            </a:extLst>
          </p:cNvPr>
          <p:cNvSpPr>
            <a:spLocks noGrp="1"/>
          </p:cNvSpPr>
          <p:nvPr>
            <p:ph type="sldNum" sz="quarter" idx="12"/>
          </p:nvPr>
        </p:nvSpPr>
        <p:spPr/>
        <p:txBody>
          <a:bodyPr/>
          <a:lstStyle/>
          <a:p>
            <a:fld id="{C81923B2-94BC-4A4A-8DAF-314F9348B39B}" type="slidenum">
              <a:rPr lang="ko-KR" altLang="en-US" smtClean="0"/>
              <a:t>2</a:t>
            </a:fld>
            <a:endParaRPr lang="ko-KR" altLang="en-US"/>
          </a:p>
        </p:txBody>
      </p:sp>
      <p:sp>
        <p:nvSpPr>
          <p:cNvPr id="7" name="TextBox 6">
            <a:extLst>
              <a:ext uri="{FF2B5EF4-FFF2-40B4-BE49-F238E27FC236}">
                <a16:creationId xmlns:a16="http://schemas.microsoft.com/office/drawing/2014/main" id="{98DF6E66-A0C8-7EEA-3833-4E338B943F75}"/>
              </a:ext>
            </a:extLst>
          </p:cNvPr>
          <p:cNvSpPr txBox="1"/>
          <p:nvPr/>
        </p:nvSpPr>
        <p:spPr>
          <a:xfrm>
            <a:off x="262709" y="3608353"/>
            <a:ext cx="3003393" cy="2677656"/>
          </a:xfrm>
          <a:prstGeom prst="rect">
            <a:avLst/>
          </a:prstGeom>
          <a:solidFill>
            <a:schemeClr val="bg1"/>
          </a:solidFill>
          <a:ln>
            <a:solidFill>
              <a:schemeClr val="tx1"/>
            </a:solidFill>
          </a:ln>
        </p:spPr>
        <p:txBody>
          <a:bodyPr wrap="square" rtlCol="0">
            <a:spAutoFit/>
          </a:bodyPr>
          <a:lstStyle/>
          <a:p>
            <a:pPr marL="342900" indent="-342900">
              <a:buFont typeface="Arial" panose="020B0604020202020204" pitchFamily="34" charset="0"/>
              <a:buChar char="•"/>
            </a:pPr>
            <a:r>
              <a:rPr lang="en-US" altLang="ko-KR" sz="2400"/>
              <a:t>12-bit depth</a:t>
            </a:r>
          </a:p>
          <a:p>
            <a:pPr marL="342900" indent="-342900">
              <a:buFont typeface="Arial" panose="020B0604020202020204" pitchFamily="34" charset="0"/>
              <a:buChar char="•"/>
            </a:pPr>
            <a:endParaRPr lang="en-US" altLang="ko-KR" sz="2400"/>
          </a:p>
          <a:p>
            <a:pPr marL="342900" indent="-342900">
              <a:buFont typeface="Arial" panose="020B0604020202020204" pitchFamily="34" charset="0"/>
              <a:buChar char="•"/>
            </a:pPr>
            <a:r>
              <a:rPr lang="en-US" altLang="ko-KR" sz="2400"/>
              <a:t>6 channel/chip</a:t>
            </a:r>
          </a:p>
          <a:p>
            <a:pPr marL="342900" indent="-342900">
              <a:buFont typeface="Arial" panose="020B0604020202020204" pitchFamily="34" charset="0"/>
              <a:buChar char="•"/>
            </a:pPr>
            <a:endParaRPr lang="en-US" altLang="ko-KR" sz="2400"/>
          </a:p>
          <a:p>
            <a:pPr marL="342900" indent="-342900">
              <a:buFont typeface="Arial" panose="020B0604020202020204" pitchFamily="34" charset="0"/>
              <a:buChar char="•"/>
            </a:pPr>
            <a:r>
              <a:rPr lang="en-US" altLang="ko-KR" sz="2400"/>
              <a:t>5ps resolution</a:t>
            </a:r>
          </a:p>
          <a:p>
            <a:pPr marL="342900" indent="-342900">
              <a:buFont typeface="Arial" panose="020B0604020202020204" pitchFamily="34" charset="0"/>
              <a:buChar char="•"/>
            </a:pPr>
            <a:endParaRPr lang="en-US" altLang="ko-KR" sz="2400"/>
          </a:p>
          <a:p>
            <a:pPr marL="342900" indent="-342900">
              <a:buFont typeface="Arial" panose="020B0604020202020204" pitchFamily="34" charset="0"/>
              <a:buChar char="•"/>
            </a:pPr>
            <a:r>
              <a:rPr lang="en-US" altLang="ko-KR" sz="2400"/>
              <a:t>130ns IBM 8RF</a:t>
            </a:r>
            <a:endParaRPr lang="ko-KR" altLang="en-US" sz="2400"/>
          </a:p>
        </p:txBody>
      </p:sp>
    </p:spTree>
    <p:extLst>
      <p:ext uri="{BB962C8B-B14F-4D97-AF65-F5344CB8AC3E}">
        <p14:creationId xmlns:p14="http://schemas.microsoft.com/office/powerpoint/2010/main" val="3498648065"/>
      </p:ext>
    </p:extLst>
  </p:cSld>
  <p:clrMapOvr>
    <a:masterClrMapping/>
  </p:clrMapOvr>
  <mc:AlternateContent xmlns:mc="http://schemas.openxmlformats.org/markup-compatibility/2006">
    <mc:Choice xmlns:p14="http://schemas.microsoft.com/office/powerpoint/2010/main" Requires="p14">
      <p:transition spd="slow" p14:dur="2000" advTm="55952"/>
    </mc:Choice>
    <mc:Fallback>
      <p:transition spd="slow" advTm="55952"/>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98093E-8722-2275-7545-7F855C9E0D80}"/>
              </a:ext>
            </a:extLst>
          </p:cNvPr>
          <p:cNvSpPr>
            <a:spLocks noGrp="1"/>
          </p:cNvSpPr>
          <p:nvPr>
            <p:ph type="title"/>
          </p:nvPr>
        </p:nvSpPr>
        <p:spPr/>
        <p:txBody>
          <a:bodyPr/>
          <a:lstStyle/>
          <a:p>
            <a:r>
              <a:rPr lang="en-US" altLang="ko-KR"/>
              <a:t>Citations(All from the doc lib)</a:t>
            </a:r>
            <a:endParaRPr lang="ko-KR" altLang="en-US"/>
          </a:p>
        </p:txBody>
      </p:sp>
      <p:sp>
        <p:nvSpPr>
          <p:cNvPr id="3" name="내용 개체 틀 2">
            <a:extLst>
              <a:ext uri="{FF2B5EF4-FFF2-40B4-BE49-F238E27FC236}">
                <a16:creationId xmlns:a16="http://schemas.microsoft.com/office/drawing/2014/main" id="{95723363-3AEB-974B-1657-FBCC2A2B5880}"/>
              </a:ext>
            </a:extLst>
          </p:cNvPr>
          <p:cNvSpPr>
            <a:spLocks noGrp="1"/>
          </p:cNvSpPr>
          <p:nvPr>
            <p:ph idx="1"/>
          </p:nvPr>
        </p:nvSpPr>
        <p:spPr/>
        <p:txBody>
          <a:bodyPr/>
          <a:lstStyle/>
          <a:p>
            <a:r>
              <a:rPr lang="en-US" altLang="ko-KR"/>
              <a:t>Preliminary Specifications for a 1-Picosecond Resolution ASIC for the FTBF TOF System</a:t>
            </a:r>
          </a:p>
          <a:p>
            <a:r>
              <a:rPr lang="en-US" altLang="ko-KR"/>
              <a:t>A Modular Data Acquisition System using the 10 </a:t>
            </a:r>
            <a:r>
              <a:rPr lang="en-US" altLang="ko-KR" err="1"/>
              <a:t>GSa</a:t>
            </a:r>
            <a:r>
              <a:rPr lang="en-US" altLang="ko-KR"/>
              <a:t>/s PSEC4 Waveform Recording Chip</a:t>
            </a:r>
          </a:p>
          <a:p>
            <a:r>
              <a:rPr lang="en-US" altLang="ko-KR"/>
              <a:t>DEVELOPMENT OF LARGE-AREA MCP-PMT PHOTO-DETECTORS FOR A PRECISION TIME-OF-FLIGHT SYSTEM AT THE FERMILAB TEST BEAM FACILITY</a:t>
            </a:r>
          </a:p>
          <a:p>
            <a:r>
              <a:rPr lang="en-US" altLang="ko-KR"/>
              <a:t>Measurement Noise and Time-Base Calibration in ACDC Data</a:t>
            </a:r>
            <a:endParaRPr lang="ko-KR" altLang="en-US"/>
          </a:p>
        </p:txBody>
      </p:sp>
      <p:sp>
        <p:nvSpPr>
          <p:cNvPr id="4" name="슬라이드 번호 개체 틀 3">
            <a:extLst>
              <a:ext uri="{FF2B5EF4-FFF2-40B4-BE49-F238E27FC236}">
                <a16:creationId xmlns:a16="http://schemas.microsoft.com/office/drawing/2014/main" id="{4007A2DB-E5B1-E164-F66E-7E7C4307FED1}"/>
              </a:ext>
            </a:extLst>
          </p:cNvPr>
          <p:cNvSpPr>
            <a:spLocks noGrp="1"/>
          </p:cNvSpPr>
          <p:nvPr>
            <p:ph type="sldNum" sz="quarter" idx="12"/>
          </p:nvPr>
        </p:nvSpPr>
        <p:spPr/>
        <p:txBody>
          <a:bodyPr/>
          <a:lstStyle/>
          <a:p>
            <a:fld id="{C81923B2-94BC-4A4A-8DAF-314F9348B39B}" type="slidenum">
              <a:rPr lang="ko-KR" altLang="en-US" smtClean="0"/>
              <a:t>20</a:t>
            </a:fld>
            <a:endParaRPr lang="ko-KR" altLang="en-US"/>
          </a:p>
        </p:txBody>
      </p:sp>
    </p:spTree>
    <p:extLst>
      <p:ext uri="{BB962C8B-B14F-4D97-AF65-F5344CB8AC3E}">
        <p14:creationId xmlns:p14="http://schemas.microsoft.com/office/powerpoint/2010/main" val="401535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9155A-324A-3D2A-0D26-B77F13107D4D}"/>
              </a:ext>
            </a:extLst>
          </p:cNvPr>
          <p:cNvSpPr>
            <a:spLocks noGrp="1"/>
          </p:cNvSpPr>
          <p:nvPr>
            <p:ph type="title"/>
          </p:nvPr>
        </p:nvSpPr>
        <p:spPr>
          <a:xfrm>
            <a:off x="564205" y="165101"/>
            <a:ext cx="10515600" cy="625474"/>
          </a:xfrm>
        </p:spPr>
        <p:txBody>
          <a:bodyPr>
            <a:normAutofit fontScale="90000"/>
          </a:bodyPr>
          <a:lstStyle/>
          <a:p>
            <a:r>
              <a:rPr lang="en-US" b="1">
                <a:solidFill>
                  <a:srgbClr val="C00000"/>
                </a:solidFill>
              </a:rPr>
              <a:t>Timing resolution factors – PSEC4 studies</a:t>
            </a:r>
          </a:p>
        </p:txBody>
      </p:sp>
      <p:sp>
        <p:nvSpPr>
          <p:cNvPr id="5" name="Content Placeholder 4">
            <a:extLst>
              <a:ext uri="{FF2B5EF4-FFF2-40B4-BE49-F238E27FC236}">
                <a16:creationId xmlns:a16="http://schemas.microsoft.com/office/drawing/2014/main" id="{CF26AFA6-83C5-62D8-C0FE-4FD10D6929F8}"/>
              </a:ext>
            </a:extLst>
          </p:cNvPr>
          <p:cNvSpPr>
            <a:spLocks noGrp="1"/>
          </p:cNvSpPr>
          <p:nvPr>
            <p:ph idx="1"/>
          </p:nvPr>
        </p:nvSpPr>
        <p:spPr>
          <a:xfrm>
            <a:off x="95575" y="1170584"/>
            <a:ext cx="10515600" cy="5224463"/>
          </a:xfrm>
        </p:spPr>
        <p:txBody>
          <a:bodyPr/>
          <a:lstStyle/>
          <a:p>
            <a:pPr lvl="1"/>
            <a:r>
              <a:rPr lang="en-US">
                <a:sym typeface="Wingdings" panose="05000000000000000000" pitchFamily="2" charset="2"/>
              </a:rPr>
              <a:t>Must optimize four aspects:</a:t>
            </a:r>
          </a:p>
          <a:p>
            <a:pPr lvl="2"/>
            <a:r>
              <a:rPr lang="en-US" b="1">
                <a:solidFill>
                  <a:srgbClr val="C00000"/>
                </a:solidFill>
                <a:sym typeface="Wingdings" panose="05000000000000000000" pitchFamily="2" charset="2"/>
              </a:rPr>
              <a:t>Signal rise time</a:t>
            </a:r>
          </a:p>
          <a:p>
            <a:pPr lvl="2"/>
            <a:r>
              <a:rPr lang="en-US" b="1">
                <a:solidFill>
                  <a:srgbClr val="C00000"/>
                </a:solidFill>
                <a:sym typeface="Wingdings" panose="05000000000000000000" pitchFamily="2" charset="2"/>
              </a:rPr>
              <a:t>voltage noise of samples</a:t>
            </a:r>
          </a:p>
          <a:p>
            <a:pPr lvl="2"/>
            <a:r>
              <a:rPr lang="en-US" sz="2400" b="1">
                <a:solidFill>
                  <a:srgbClr val="C00000"/>
                </a:solidFill>
                <a:sym typeface="Wingdings" panose="05000000000000000000" pitchFamily="2" charset="2"/>
              </a:rPr>
              <a:t>sampling time jitter/uncertainty</a:t>
            </a:r>
          </a:p>
          <a:p>
            <a:pPr lvl="2"/>
            <a:r>
              <a:rPr lang="en-US" sz="2400" b="1">
                <a:solidFill>
                  <a:srgbClr val="C00000"/>
                </a:solidFill>
                <a:sym typeface="Wingdings" panose="05000000000000000000" pitchFamily="2" charset="2"/>
              </a:rPr>
              <a:t>Nonlinearity</a:t>
            </a:r>
            <a:endParaRPr lang="en-US" b="1">
              <a:solidFill>
                <a:srgbClr val="C00000"/>
              </a:solidFill>
              <a:sym typeface="Wingdings" panose="05000000000000000000" pitchFamily="2" charset="2"/>
            </a:endParaRPr>
          </a:p>
          <a:p>
            <a:pPr lvl="1"/>
            <a:endParaRPr lang="en-US"/>
          </a:p>
        </p:txBody>
      </p:sp>
      <p:pic>
        <p:nvPicPr>
          <p:cNvPr id="9" name="Picture 8" descr="Chart, diagram, line chart&#10;&#10;Description automatically generated">
            <a:extLst>
              <a:ext uri="{FF2B5EF4-FFF2-40B4-BE49-F238E27FC236}">
                <a16:creationId xmlns:a16="http://schemas.microsoft.com/office/drawing/2014/main" id="{5C0D950A-77AE-0249-36A6-94D7C4975A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03422" y="2290509"/>
            <a:ext cx="5845926" cy="3739413"/>
          </a:xfrm>
          <a:prstGeom prst="rect">
            <a:avLst/>
          </a:prstGeom>
        </p:spPr>
      </p:pic>
      <p:sp>
        <p:nvSpPr>
          <p:cNvPr id="10" name="TextBox 9">
            <a:extLst>
              <a:ext uri="{FF2B5EF4-FFF2-40B4-BE49-F238E27FC236}">
                <a16:creationId xmlns:a16="http://schemas.microsoft.com/office/drawing/2014/main" id="{53DDB803-282C-E004-9615-AE48BB21A07F}"/>
              </a:ext>
            </a:extLst>
          </p:cNvPr>
          <p:cNvSpPr txBox="1"/>
          <p:nvPr/>
        </p:nvSpPr>
        <p:spPr>
          <a:xfrm>
            <a:off x="6152923" y="1367438"/>
            <a:ext cx="4645161" cy="1200329"/>
          </a:xfrm>
          <a:prstGeom prst="rect">
            <a:avLst/>
          </a:prstGeom>
          <a:noFill/>
        </p:spPr>
        <p:txBody>
          <a:bodyPr wrap="square" rtlCol="0">
            <a:spAutoFit/>
          </a:bodyPr>
          <a:lstStyle/>
          <a:p>
            <a:r>
              <a:rPr lang="en-US"/>
              <a:t>Adopted from Stefan </a:t>
            </a:r>
            <a:r>
              <a:rPr lang="en-US" err="1"/>
              <a:t>Ritt</a:t>
            </a:r>
            <a:r>
              <a:rPr lang="en-US"/>
              <a:t> “</a:t>
            </a:r>
            <a:r>
              <a:rPr lang="de-DE" altLang="en-US" sz="1800" b="1">
                <a:latin typeface="Arial Narrow" panose="020B0606020202030204" pitchFamily="34" charset="0"/>
              </a:rPr>
              <a:t>The role of analog bandwidth and signal-to-noise in timing for</a:t>
            </a:r>
          </a:p>
          <a:p>
            <a:r>
              <a:rPr lang="de-DE" altLang="en-US" sz="1800" b="1">
                <a:latin typeface="Arial Narrow" panose="020B0606020202030204" pitchFamily="34" charset="0"/>
              </a:rPr>
              <a:t>waveform digitizing“</a:t>
            </a:r>
            <a:endParaRPr lang="de-DE" altLang="en-US" sz="2000" b="1">
              <a:latin typeface="Arial Narrow" panose="020B0606020202030204" pitchFamily="34" charset="0"/>
            </a:endParaRPr>
          </a:p>
          <a:p>
            <a:endParaRPr lang="en-US"/>
          </a:p>
        </p:txBody>
      </p:sp>
      <p:sp>
        <p:nvSpPr>
          <p:cNvPr id="2" name="슬라이드 번호 개체 틀 1">
            <a:extLst>
              <a:ext uri="{FF2B5EF4-FFF2-40B4-BE49-F238E27FC236}">
                <a16:creationId xmlns:a16="http://schemas.microsoft.com/office/drawing/2014/main" id="{FF85AF7D-D521-E182-F0FA-74963937EF13}"/>
              </a:ext>
            </a:extLst>
          </p:cNvPr>
          <p:cNvSpPr>
            <a:spLocks noGrp="1"/>
          </p:cNvSpPr>
          <p:nvPr>
            <p:ph type="sldNum" sz="quarter" idx="12"/>
          </p:nvPr>
        </p:nvSpPr>
        <p:spPr/>
        <p:txBody>
          <a:bodyPr/>
          <a:lstStyle/>
          <a:p>
            <a:fld id="{C81923B2-94BC-4A4A-8DAF-314F9348B39B}" type="slidenum">
              <a:rPr lang="ko-KR" altLang="en-US" smtClean="0"/>
              <a:t>3</a:t>
            </a:fld>
            <a:endParaRPr lang="ko-KR" altLang="en-US"/>
          </a:p>
        </p:txBody>
      </p:sp>
      <p:sp>
        <p:nvSpPr>
          <p:cNvPr id="3" name="직사각형 2">
            <a:extLst>
              <a:ext uri="{FF2B5EF4-FFF2-40B4-BE49-F238E27FC236}">
                <a16:creationId xmlns:a16="http://schemas.microsoft.com/office/drawing/2014/main" id="{847F9617-C682-183E-7111-821134FFB728}"/>
              </a:ext>
            </a:extLst>
          </p:cNvPr>
          <p:cNvSpPr/>
          <p:nvPr/>
        </p:nvSpPr>
        <p:spPr>
          <a:xfrm>
            <a:off x="9462345" y="5221597"/>
            <a:ext cx="797710" cy="8591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오른쪽 중괄호 5">
            <a:extLst>
              <a:ext uri="{FF2B5EF4-FFF2-40B4-BE49-F238E27FC236}">
                <a16:creationId xmlns:a16="http://schemas.microsoft.com/office/drawing/2014/main" id="{6A6FA3B1-5B39-082D-022F-9D12814D185B}"/>
              </a:ext>
            </a:extLst>
          </p:cNvPr>
          <p:cNvSpPr/>
          <p:nvPr/>
        </p:nvSpPr>
        <p:spPr>
          <a:xfrm>
            <a:off x="4700443" y="1606052"/>
            <a:ext cx="332509" cy="486888"/>
          </a:xfrm>
          <a:prstGeom prst="rightBrace">
            <a:avLst>
              <a:gd name="adj1" fmla="val 1547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11" name="직선 화살표 연결선 10">
            <a:extLst>
              <a:ext uri="{FF2B5EF4-FFF2-40B4-BE49-F238E27FC236}">
                <a16:creationId xmlns:a16="http://schemas.microsoft.com/office/drawing/2014/main" id="{A02934CA-8561-3C6F-2E50-0F2FAD9142BC}"/>
              </a:ext>
            </a:extLst>
          </p:cNvPr>
          <p:cNvCxnSpPr/>
          <p:nvPr/>
        </p:nvCxnSpPr>
        <p:spPr>
          <a:xfrm flipH="1">
            <a:off x="5136523" y="1849496"/>
            <a:ext cx="8668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24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E28B2A-D5B8-DEFD-3641-D875DD40A942}"/>
              </a:ext>
            </a:extLst>
          </p:cNvPr>
          <p:cNvSpPr>
            <a:spLocks noGrp="1"/>
          </p:cNvSpPr>
          <p:nvPr>
            <p:ph type="title"/>
          </p:nvPr>
        </p:nvSpPr>
        <p:spPr>
          <a:xfrm>
            <a:off x="838200" y="-197523"/>
            <a:ext cx="10515600" cy="1325563"/>
          </a:xfrm>
        </p:spPr>
        <p:txBody>
          <a:bodyPr>
            <a:normAutofit/>
          </a:bodyPr>
          <a:lstStyle/>
          <a:p>
            <a:r>
              <a:rPr lang="en-US" altLang="ko-KR" sz="4000" b="1">
                <a:solidFill>
                  <a:srgbClr val="C00000"/>
                </a:solidFill>
              </a:rPr>
              <a:t>Voltage linearization of PSEC4</a:t>
            </a:r>
            <a:endParaRPr lang="ko-KR" altLang="en-US" sz="4000" b="1">
              <a:solidFill>
                <a:srgbClr val="C00000"/>
              </a:solidFill>
            </a:endParaRPr>
          </a:p>
        </p:txBody>
      </p:sp>
      <mc:AlternateContent xmlns:mc="http://schemas.openxmlformats.org/markup-compatibility/2006">
        <mc:Choice xmlns:a14="http://schemas.microsoft.com/office/drawing/2010/main" Requires="a14">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a:xfrm>
                <a:off x="838200" y="760779"/>
                <a:ext cx="10515600" cy="4351338"/>
              </a:xfrm>
            </p:spPr>
            <p:txBody>
              <a:bodyPr>
                <a:normAutofit/>
              </a:bodyPr>
              <a:lstStyle/>
              <a:p>
                <a:pPr marL="0" indent="0">
                  <a:buNone/>
                </a:pPr>
                <a:r>
                  <a:rPr lang="en-US" altLang="ko-KR" sz="2400"/>
                  <a:t>It is necessary to reconstruct voltage from ADC value. The curve differs for each capacitor.</a:t>
                </a:r>
              </a:p>
              <a:p>
                <a:pPr marL="0" indent="0">
                  <a:buNone/>
                </a:pPr>
                <a:r>
                  <a:rPr lang="en-US" altLang="ko-KR" sz="2400"/>
                  <a:t>1. </a:t>
                </a:r>
                <a:r>
                  <a:rPr lang="en-US" altLang="ko-KR" sz="2400" b="1" err="1"/>
                  <a:t>V_ped</a:t>
                </a:r>
                <a:r>
                  <a:rPr lang="en-US" altLang="ko-KR" sz="2400"/>
                  <a:t> is set to a voltage of interest, 0.0v-1.2v</a:t>
                </a:r>
              </a:p>
              <a:p>
                <a:pPr marL="0" indent="0">
                  <a:buNone/>
                </a:pPr>
                <a:r>
                  <a:rPr lang="en-US" altLang="ko-KR" sz="2400"/>
                  <a:t>2. PSEC4 is left in sampling mode for a few cycles, so that all capacitors are set to </a:t>
                </a:r>
                <a:r>
                  <a:rPr lang="en-US" altLang="ko-KR" sz="2400" b="1" err="1"/>
                  <a:t>V_ped</a:t>
                </a:r>
                <a:r>
                  <a:rPr lang="en-US" altLang="ko-KR" sz="2400"/>
                  <a:t>. (</a:t>
                </a:r>
                <a14:m>
                  <m:oMath xmlns:m="http://schemas.openxmlformats.org/officeDocument/2006/math">
                    <m:sSub>
                      <m:sSubPr>
                        <m:ctrlPr>
                          <a:rPr lang="en-US" altLang="ko-KR" sz="2400" i="1" smtClean="0">
                            <a:latin typeface="Cambria Math" panose="02040503050406030204" pitchFamily="18" charset="0"/>
                          </a:rPr>
                        </m:ctrlPr>
                      </m:sSubPr>
                      <m:e>
                        <m:r>
                          <a:rPr lang="ko-KR" altLang="en-US" sz="2400" i="1">
                            <a:latin typeface="Cambria Math" panose="02040503050406030204" pitchFamily="18" charset="0"/>
                          </a:rPr>
                          <m:t>𝜎</m:t>
                        </m:r>
                      </m:e>
                      <m:sub>
                        <m:r>
                          <a:rPr lang="en-US" altLang="ko-KR" sz="2400" b="0" i="1" smtClean="0">
                            <a:latin typeface="Cambria Math" panose="02040503050406030204" pitchFamily="18" charset="0"/>
                          </a:rPr>
                          <m:t>𝑉</m:t>
                        </m:r>
                      </m:sub>
                    </m:sSub>
                    <m:r>
                      <a:rPr lang="en-US" altLang="ko-KR" sz="2400" i="1">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rPr>
                      <m:t>0.5</m:t>
                    </m:r>
                    <m:r>
                      <a:rPr lang="en-US" altLang="ko-KR" sz="2400" b="0" i="1" smtClean="0">
                        <a:latin typeface="Cambria Math" panose="02040503050406030204" pitchFamily="18" charset="0"/>
                        <a:ea typeface="Cambria Math" panose="02040503050406030204" pitchFamily="18" charset="0"/>
                      </a:rPr>
                      <m:t>𝑚𝑉</m:t>
                    </m:r>
                  </m:oMath>
                </a14:m>
                <a:r>
                  <a:rPr lang="en-US" altLang="ko-KR" sz="2400"/>
                  <a:t>)</a:t>
                </a:r>
              </a:p>
              <a:p>
                <a:pPr marL="0" indent="0">
                  <a:buNone/>
                </a:pPr>
                <a:r>
                  <a:rPr lang="en-US" altLang="ko-KR" sz="2400"/>
                  <a:t>3. Each register is read. Each curve corresponds to a capacitor.</a:t>
                </a:r>
              </a:p>
              <a:p>
                <a:endParaRPr lang="ko-KR" altLang="en-US" sz="2400"/>
              </a:p>
            </p:txBody>
          </p:sp>
        </mc:Choice>
        <mc:Fallback>
          <p:sp>
            <p:nvSpPr>
              <p:cNvPr id="3" name="내용 개체 틀 2">
                <a:extLst>
                  <a:ext uri="{FF2B5EF4-FFF2-40B4-BE49-F238E27FC236}">
                    <a16:creationId xmlns:a16="http://schemas.microsoft.com/office/drawing/2014/main" id="{2D2E9049-45CB-FED6-082A-EE968CDB38D1}"/>
                  </a:ext>
                </a:extLst>
              </p:cNvPr>
              <p:cNvSpPr>
                <a:spLocks noGrp="1" noRot="1" noChangeAspect="1" noMove="1" noResize="1" noEditPoints="1" noAdjustHandles="1" noChangeArrowheads="1" noChangeShapeType="1" noTextEdit="1"/>
              </p:cNvSpPr>
              <p:nvPr>
                <p:ph idx="1"/>
              </p:nvPr>
            </p:nvSpPr>
            <p:spPr>
              <a:xfrm>
                <a:off x="838200" y="760779"/>
                <a:ext cx="10515600" cy="4351338"/>
              </a:xfrm>
              <a:blipFill>
                <a:blip r:embed="rId3"/>
                <a:stretch>
                  <a:fillRect l="-928" t="-1961"/>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C4CD73D1-1906-7125-DC0C-F6C5D9B9D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20" y="3224286"/>
            <a:ext cx="6807651" cy="3633714"/>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a:extLst>
              <a:ext uri="{FF2B5EF4-FFF2-40B4-BE49-F238E27FC236}">
                <a16:creationId xmlns:a16="http://schemas.microsoft.com/office/drawing/2014/main" id="{27941394-A9EA-DB62-6179-508965208B23}"/>
              </a:ext>
            </a:extLst>
          </p:cNvPr>
          <p:cNvPicPr>
            <a:picLocks noChangeAspect="1"/>
          </p:cNvPicPr>
          <p:nvPr/>
        </p:nvPicPr>
        <p:blipFill rotWithShape="1">
          <a:blip r:embed="rId5"/>
          <a:srcRect l="2331" t="33000" r="49045" b="20775"/>
          <a:stretch/>
        </p:blipFill>
        <p:spPr>
          <a:xfrm>
            <a:off x="7164370" y="3895377"/>
            <a:ext cx="4957713" cy="2433480"/>
          </a:xfrm>
          <a:prstGeom prst="rect">
            <a:avLst/>
          </a:prstGeom>
        </p:spPr>
      </p:pic>
      <p:cxnSp>
        <p:nvCxnSpPr>
          <p:cNvPr id="6" name="직선 연결선 5">
            <a:extLst>
              <a:ext uri="{FF2B5EF4-FFF2-40B4-BE49-F238E27FC236}">
                <a16:creationId xmlns:a16="http://schemas.microsoft.com/office/drawing/2014/main" id="{76A5E9CC-41E2-3BA7-E76A-B331A757AD07}"/>
              </a:ext>
            </a:extLst>
          </p:cNvPr>
          <p:cNvCxnSpPr>
            <a:cxnSpLocks/>
          </p:cNvCxnSpPr>
          <p:nvPr/>
        </p:nvCxnSpPr>
        <p:spPr>
          <a:xfrm flipV="1">
            <a:off x="2139885" y="3280527"/>
            <a:ext cx="0" cy="3233394"/>
          </a:xfrm>
          <a:prstGeom prst="line">
            <a:avLst/>
          </a:prstGeom>
        </p:spPr>
        <p:style>
          <a:lnRef idx="1">
            <a:schemeClr val="dk1"/>
          </a:lnRef>
          <a:fillRef idx="0">
            <a:schemeClr val="dk1"/>
          </a:fillRef>
          <a:effectRef idx="0">
            <a:schemeClr val="dk1"/>
          </a:effectRef>
          <a:fontRef idx="minor">
            <a:schemeClr val="tx1"/>
          </a:fontRef>
        </p:style>
      </p:cxnSp>
      <p:cxnSp>
        <p:nvCxnSpPr>
          <p:cNvPr id="8" name="직선 연결선 7">
            <a:extLst>
              <a:ext uri="{FF2B5EF4-FFF2-40B4-BE49-F238E27FC236}">
                <a16:creationId xmlns:a16="http://schemas.microsoft.com/office/drawing/2014/main" id="{17AA3E99-0E59-2D9E-1080-1F25D6495389}"/>
              </a:ext>
            </a:extLst>
          </p:cNvPr>
          <p:cNvCxnSpPr>
            <a:cxnSpLocks/>
          </p:cNvCxnSpPr>
          <p:nvPr/>
        </p:nvCxnSpPr>
        <p:spPr>
          <a:xfrm>
            <a:off x="5627802" y="3280527"/>
            <a:ext cx="0" cy="3233394"/>
          </a:xfrm>
          <a:prstGeom prst="line">
            <a:avLst/>
          </a:prstGeom>
        </p:spPr>
        <p:style>
          <a:lnRef idx="1">
            <a:schemeClr val="dk1"/>
          </a:lnRef>
          <a:fillRef idx="0">
            <a:schemeClr val="dk1"/>
          </a:fillRef>
          <a:effectRef idx="0">
            <a:schemeClr val="dk1"/>
          </a:effectRef>
          <a:fontRef idx="minor">
            <a:schemeClr val="tx1"/>
          </a:fontRef>
        </p:style>
      </p:cxnSp>
      <p:cxnSp>
        <p:nvCxnSpPr>
          <p:cNvPr id="14" name="직선 화살표 연결선 13">
            <a:extLst>
              <a:ext uri="{FF2B5EF4-FFF2-40B4-BE49-F238E27FC236}">
                <a16:creationId xmlns:a16="http://schemas.microsoft.com/office/drawing/2014/main" id="{3A8362B7-3C04-117E-DD0C-F9BE7717DD4D}"/>
              </a:ext>
            </a:extLst>
          </p:cNvPr>
          <p:cNvCxnSpPr/>
          <p:nvPr/>
        </p:nvCxnSpPr>
        <p:spPr>
          <a:xfrm>
            <a:off x="2139885" y="6183984"/>
            <a:ext cx="348791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B41758A-8891-CB90-AD7D-739E93ABD869}"/>
              </a:ext>
            </a:extLst>
          </p:cNvPr>
          <p:cNvSpPr txBox="1"/>
          <p:nvPr/>
        </p:nvSpPr>
        <p:spPr>
          <a:xfrm>
            <a:off x="2964729" y="5207717"/>
            <a:ext cx="1838227" cy="923330"/>
          </a:xfrm>
          <a:prstGeom prst="rect">
            <a:avLst/>
          </a:prstGeom>
          <a:noFill/>
        </p:spPr>
        <p:txBody>
          <a:bodyPr wrap="square" rtlCol="0">
            <a:spAutoFit/>
          </a:bodyPr>
          <a:lstStyle/>
          <a:p>
            <a:pPr algn="ctr"/>
            <a:r>
              <a:rPr lang="en-US" altLang="ko-KR"/>
              <a:t>Linearizable Domain</a:t>
            </a:r>
          </a:p>
          <a:p>
            <a:pPr algn="ctr"/>
            <a:r>
              <a:rPr lang="en-US" altLang="ko-KR"/>
              <a:t>~0.75V</a:t>
            </a:r>
            <a:endParaRPr lang="ko-KR" altLang="en-US"/>
          </a:p>
        </p:txBody>
      </p:sp>
      <p:sp>
        <p:nvSpPr>
          <p:cNvPr id="4" name="타원 3">
            <a:extLst>
              <a:ext uri="{FF2B5EF4-FFF2-40B4-BE49-F238E27FC236}">
                <a16:creationId xmlns:a16="http://schemas.microsoft.com/office/drawing/2014/main" id="{EFDD9C66-DDD4-E332-AA5B-3E4CA0A84861}"/>
              </a:ext>
            </a:extLst>
          </p:cNvPr>
          <p:cNvSpPr/>
          <p:nvPr/>
        </p:nvSpPr>
        <p:spPr>
          <a:xfrm>
            <a:off x="8386354" y="5869577"/>
            <a:ext cx="1384663" cy="6443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A572B546-AB9A-F725-BBDC-BE246ECB2807}"/>
              </a:ext>
            </a:extLst>
          </p:cNvPr>
          <p:cNvSpPr/>
          <p:nvPr/>
        </p:nvSpPr>
        <p:spPr>
          <a:xfrm>
            <a:off x="10261600" y="4410173"/>
            <a:ext cx="1860483" cy="6443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슬라이드 번호 개체 틀 8">
            <a:extLst>
              <a:ext uri="{FF2B5EF4-FFF2-40B4-BE49-F238E27FC236}">
                <a16:creationId xmlns:a16="http://schemas.microsoft.com/office/drawing/2014/main" id="{39C3E9A5-B47C-1F72-F136-7DD055149E1D}"/>
              </a:ext>
            </a:extLst>
          </p:cNvPr>
          <p:cNvSpPr>
            <a:spLocks noGrp="1"/>
          </p:cNvSpPr>
          <p:nvPr>
            <p:ph type="sldNum" sz="quarter" idx="12"/>
          </p:nvPr>
        </p:nvSpPr>
        <p:spPr/>
        <p:txBody>
          <a:bodyPr/>
          <a:lstStyle/>
          <a:p>
            <a:fld id="{C81923B2-94BC-4A4A-8DAF-314F9348B39B}" type="slidenum">
              <a:rPr lang="ko-KR" altLang="en-US" smtClean="0"/>
              <a:t>4</a:t>
            </a:fld>
            <a:endParaRPr lang="ko-KR" altLang="en-US"/>
          </a:p>
        </p:txBody>
      </p:sp>
    </p:spTree>
    <p:extLst>
      <p:ext uri="{BB962C8B-B14F-4D97-AF65-F5344CB8AC3E}">
        <p14:creationId xmlns:p14="http://schemas.microsoft.com/office/powerpoint/2010/main" val="400008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E28B2A-D5B8-DEFD-3641-D875DD40A942}"/>
              </a:ext>
            </a:extLst>
          </p:cNvPr>
          <p:cNvSpPr>
            <a:spLocks noGrp="1"/>
          </p:cNvSpPr>
          <p:nvPr>
            <p:ph type="title"/>
          </p:nvPr>
        </p:nvSpPr>
        <p:spPr>
          <a:xfrm>
            <a:off x="838200" y="-152733"/>
            <a:ext cx="10515600" cy="1325563"/>
          </a:xfrm>
        </p:spPr>
        <p:txBody>
          <a:bodyPr>
            <a:normAutofit/>
          </a:bodyPr>
          <a:lstStyle/>
          <a:p>
            <a:r>
              <a:rPr lang="en-US" altLang="ko-KR" sz="4000" b="1">
                <a:solidFill>
                  <a:srgbClr val="C00000"/>
                </a:solidFill>
              </a:rPr>
              <a:t>Sample time calibration – Ellipse method</a:t>
            </a:r>
            <a:endParaRPr lang="ko-KR" altLang="en-US" sz="4000" b="1">
              <a:solidFill>
                <a:srgbClr val="C00000"/>
              </a:solidFill>
            </a:endParaRPr>
          </a:p>
        </p:txBody>
      </p:sp>
      <p:pic>
        <p:nvPicPr>
          <p:cNvPr id="4" name="그림 3">
            <a:extLst>
              <a:ext uri="{FF2B5EF4-FFF2-40B4-BE49-F238E27FC236}">
                <a16:creationId xmlns:a16="http://schemas.microsoft.com/office/drawing/2014/main" id="{4D9309FC-8380-6C3B-8C0E-C7F9BD252ABD}"/>
              </a:ext>
            </a:extLst>
          </p:cNvPr>
          <p:cNvPicPr>
            <a:picLocks noChangeAspect="1"/>
          </p:cNvPicPr>
          <p:nvPr/>
        </p:nvPicPr>
        <p:blipFill rotWithShape="1">
          <a:blip r:embed="rId3"/>
          <a:srcRect l="1410" t="5681" r="6002" b="52507"/>
          <a:stretch/>
        </p:blipFill>
        <p:spPr>
          <a:xfrm>
            <a:off x="571355" y="2302392"/>
            <a:ext cx="10424345" cy="2430599"/>
          </a:xfrm>
          <a:prstGeom prst="rect">
            <a:avLst/>
          </a:prstGeom>
        </p:spPr>
      </p:pic>
      <p:sp>
        <p:nvSpPr>
          <p:cNvPr id="5" name="직사각형 4">
            <a:extLst>
              <a:ext uri="{FF2B5EF4-FFF2-40B4-BE49-F238E27FC236}">
                <a16:creationId xmlns:a16="http://schemas.microsoft.com/office/drawing/2014/main" id="{C9A81536-A994-FD6B-7FFE-8F2A5FCA0532}"/>
              </a:ext>
            </a:extLst>
          </p:cNvPr>
          <p:cNvSpPr/>
          <p:nvPr/>
        </p:nvSpPr>
        <p:spPr>
          <a:xfrm>
            <a:off x="4385568" y="5058692"/>
            <a:ext cx="3039359" cy="74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a:xfrm>
            <a:off x="838200" y="856770"/>
            <a:ext cx="11049000" cy="5394617"/>
          </a:xfrm>
        </p:spPr>
        <p:txBody>
          <a:bodyPr>
            <a:normAutofit/>
          </a:bodyPr>
          <a:lstStyle/>
          <a:p>
            <a:pPr marL="0" indent="0">
              <a:buNone/>
            </a:pPr>
            <a:r>
              <a:rPr lang="en-US" altLang="ko-KR" sz="2400"/>
              <a:t>Time intervals between samples are determined by a VCDL.</a:t>
            </a:r>
          </a:p>
          <a:p>
            <a:pPr marL="0" indent="0">
              <a:buNone/>
            </a:pPr>
            <a:r>
              <a:rPr lang="en-US" altLang="ko-KR" sz="2400"/>
              <a:t>Each element of the VCDL has a different time offset.</a:t>
            </a:r>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a:p>
            <a:pPr marL="0" indent="0">
              <a:buNone/>
            </a:pPr>
            <a:endParaRPr lang="en-US" altLang="ko-KR" sz="2400"/>
          </a:p>
        </p:txBody>
      </p:sp>
      <p:sp>
        <p:nvSpPr>
          <p:cNvPr id="6" name="TextBox 5">
            <a:extLst>
              <a:ext uri="{FF2B5EF4-FFF2-40B4-BE49-F238E27FC236}">
                <a16:creationId xmlns:a16="http://schemas.microsoft.com/office/drawing/2014/main" id="{8E5404DD-3182-6807-1102-BA5C86FBC100}"/>
              </a:ext>
            </a:extLst>
          </p:cNvPr>
          <p:cNvSpPr txBox="1"/>
          <p:nvPr/>
        </p:nvSpPr>
        <p:spPr>
          <a:xfrm>
            <a:off x="152400" y="6121850"/>
            <a:ext cx="11887200" cy="584775"/>
          </a:xfrm>
          <a:prstGeom prst="rect">
            <a:avLst/>
          </a:prstGeom>
          <a:noFill/>
        </p:spPr>
        <p:txBody>
          <a:bodyPr wrap="square" rtlCol="0">
            <a:spAutoFit/>
          </a:bodyPr>
          <a:lstStyle/>
          <a:p>
            <a:r>
              <a:rPr lang="en-US" altLang="ko-KR" sz="1600"/>
              <a:t>K. Nishimura, A. Romero-Wolf, A correlation-based timing calibration and diagnostic technique for fast digitizing ASICs(2011)</a:t>
            </a:r>
          </a:p>
          <a:p>
            <a:endParaRPr lang="ko-KR" altLang="en-US" sz="1600"/>
          </a:p>
        </p:txBody>
      </p:sp>
    </p:spTree>
    <p:extLst>
      <p:ext uri="{BB962C8B-B14F-4D97-AF65-F5344CB8AC3E}">
        <p14:creationId xmlns:p14="http://schemas.microsoft.com/office/powerpoint/2010/main" val="43735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01091FA0-DE94-A5EA-89EF-746BCAA84545}"/>
              </a:ext>
            </a:extLst>
          </p:cNvPr>
          <p:cNvSpPr>
            <a:spLocks noGrp="1"/>
          </p:cNvSpPr>
          <p:nvPr>
            <p:ph idx="1"/>
          </p:nvPr>
        </p:nvSpPr>
        <p:spPr>
          <a:xfrm>
            <a:off x="173966" y="136525"/>
            <a:ext cx="10515600" cy="4351338"/>
          </a:xfrm>
        </p:spPr>
        <p:txBody>
          <a:bodyPr/>
          <a:lstStyle/>
          <a:p>
            <a:pPr marL="0" indent="0">
              <a:buNone/>
            </a:pPr>
            <a:r>
              <a:rPr lang="en-US" altLang="ko-KR" sz="2800"/>
              <a:t>1. Measure many events of a sine wave.</a:t>
            </a:r>
          </a:p>
          <a:p>
            <a:pPr marL="0" indent="0">
              <a:buNone/>
            </a:pPr>
            <a:r>
              <a:rPr lang="en-US" altLang="ko-KR" sz="2800"/>
              <a:t>2. Sum vs. Difference of two adjacent samples, over all events, form an ellipse.</a:t>
            </a:r>
          </a:p>
          <a:p>
            <a:pPr marL="0" indent="0">
              <a:buNone/>
            </a:pPr>
            <a:r>
              <a:rPr lang="en-US" altLang="ko-KR" sz="2800"/>
              <a:t>3. Time offsets can be determined from the ellipse coefficients.</a:t>
            </a:r>
            <a:endParaRPr lang="ko-KR" altLang="en-US"/>
          </a:p>
        </p:txBody>
      </p:sp>
      <p:sp>
        <p:nvSpPr>
          <p:cNvPr id="4" name="슬라이드 번호 개체 틀 3">
            <a:extLst>
              <a:ext uri="{FF2B5EF4-FFF2-40B4-BE49-F238E27FC236}">
                <a16:creationId xmlns:a16="http://schemas.microsoft.com/office/drawing/2014/main" id="{2B28BF75-7B14-D64A-80BC-DAC349491061}"/>
              </a:ext>
            </a:extLst>
          </p:cNvPr>
          <p:cNvSpPr>
            <a:spLocks noGrp="1"/>
          </p:cNvSpPr>
          <p:nvPr>
            <p:ph type="sldNum" sz="quarter" idx="12"/>
          </p:nvPr>
        </p:nvSpPr>
        <p:spPr/>
        <p:txBody>
          <a:bodyPr/>
          <a:lstStyle/>
          <a:p>
            <a:fld id="{C81923B2-94BC-4A4A-8DAF-314F9348B39B}" type="slidenum">
              <a:rPr lang="ko-KR" altLang="en-US" smtClean="0"/>
              <a:pPr/>
              <a:t>6</a:t>
            </a:fld>
            <a:endParaRPr lang="ko-KR" altLang="en-US"/>
          </a:p>
        </p:txBody>
      </p:sp>
      <p:pic>
        <p:nvPicPr>
          <p:cNvPr id="7" name="Picture 2">
            <a:extLst>
              <a:ext uri="{FF2B5EF4-FFF2-40B4-BE49-F238E27FC236}">
                <a16:creationId xmlns:a16="http://schemas.microsoft.com/office/drawing/2014/main" id="{2CA29488-100E-A16B-33AD-ABED1DECC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342" y="3429000"/>
            <a:ext cx="4696835" cy="24662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EED4CDC-A5EA-0C3B-7DCF-DA89E1D27459}"/>
                  </a:ext>
                </a:extLst>
              </p:cNvPr>
              <p:cNvSpPr txBox="1"/>
              <p:nvPr/>
            </p:nvSpPr>
            <p:spPr>
              <a:xfrm>
                <a:off x="9003151" y="5895231"/>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𝑖</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a:p>
            </p:txBody>
          </p:sp>
        </mc:Choice>
        <mc:Fallback>
          <p:sp>
            <p:nvSpPr>
              <p:cNvPr id="8" name="TextBox 7">
                <a:extLst>
                  <a:ext uri="{FF2B5EF4-FFF2-40B4-BE49-F238E27FC236}">
                    <a16:creationId xmlns:a16="http://schemas.microsoft.com/office/drawing/2014/main" id="{BEED4CDC-A5EA-0C3B-7DCF-DA89E1D27459}"/>
                  </a:ext>
                </a:extLst>
              </p:cNvPr>
              <p:cNvSpPr txBox="1">
                <a:spLocks noRot="1" noChangeAspect="1" noMove="1" noResize="1" noEditPoints="1" noAdjustHandles="1" noChangeArrowheads="1" noChangeShapeType="1" noTextEdit="1"/>
              </p:cNvSpPr>
              <p:nvPr/>
            </p:nvSpPr>
            <p:spPr>
              <a:xfrm>
                <a:off x="9003151" y="5895231"/>
                <a:ext cx="1432874" cy="369332"/>
              </a:xfrm>
              <a:prstGeom prst="rect">
                <a:avLst/>
              </a:prstGeom>
              <a:blipFill>
                <a:blip r:embed="rId4"/>
                <a:stretch>
                  <a:fillRect b="-3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3E16EF6-37F3-E577-1F9E-564BFCACD7E0}"/>
                  </a:ext>
                </a:extLst>
              </p:cNvPr>
              <p:cNvSpPr txBox="1"/>
              <p:nvPr/>
            </p:nvSpPr>
            <p:spPr>
              <a:xfrm rot="16200000">
                <a:off x="6319239" y="4407369"/>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𝑖</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a:p>
            </p:txBody>
          </p:sp>
        </mc:Choice>
        <mc:Fallback>
          <p:sp>
            <p:nvSpPr>
              <p:cNvPr id="9" name="TextBox 8">
                <a:extLst>
                  <a:ext uri="{FF2B5EF4-FFF2-40B4-BE49-F238E27FC236}">
                    <a16:creationId xmlns:a16="http://schemas.microsoft.com/office/drawing/2014/main" id="{D3E16EF6-37F3-E577-1F9E-564BFCACD7E0}"/>
                  </a:ext>
                </a:extLst>
              </p:cNvPr>
              <p:cNvSpPr txBox="1">
                <a:spLocks noRot="1" noChangeAspect="1" noMove="1" noResize="1" noEditPoints="1" noAdjustHandles="1" noChangeArrowheads="1" noChangeShapeType="1" noTextEdit="1"/>
              </p:cNvSpPr>
              <p:nvPr/>
            </p:nvSpPr>
            <p:spPr>
              <a:xfrm rot="16200000">
                <a:off x="6319239" y="4407369"/>
                <a:ext cx="1432874" cy="369332"/>
              </a:xfrm>
              <a:prstGeom prst="rect">
                <a:avLst/>
              </a:prstGeom>
              <a:blipFill>
                <a:blip r:embed="rId5"/>
                <a:stretch>
                  <a:fillRect r="-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652710C-2364-95F7-FB77-093D03635614}"/>
                  </a:ext>
                </a:extLst>
              </p:cNvPr>
              <p:cNvSpPr txBox="1"/>
              <p:nvPr/>
            </p:nvSpPr>
            <p:spPr>
              <a:xfrm>
                <a:off x="8376060" y="4338949"/>
                <a:ext cx="2857997" cy="646331"/>
              </a:xfrm>
              <a:prstGeom prst="rect">
                <a:avLst/>
              </a:prstGeom>
              <a:noFill/>
            </p:spPr>
            <p:txBody>
              <a:bodyPr wrap="square" rtlCol="0">
                <a:spAutoFit/>
              </a:bodyPr>
              <a:lstStyle/>
              <a:p>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sub>
                    </m:sSub>
                  </m:oMath>
                </a14:m>
                <a:r>
                  <a:rPr lang="ko-KR" altLang="en-US"/>
                  <a:t> </a:t>
                </a:r>
                <a:r>
                  <a:rPr lang="en-US" altLang="ko-KR"/>
                  <a:t>determined by eccentricity and rotation.</a:t>
                </a:r>
                <a:endParaRPr lang="ko-KR" altLang="en-US"/>
              </a:p>
            </p:txBody>
          </p:sp>
        </mc:Choice>
        <mc:Fallback>
          <p:sp>
            <p:nvSpPr>
              <p:cNvPr id="10" name="TextBox 9">
                <a:extLst>
                  <a:ext uri="{FF2B5EF4-FFF2-40B4-BE49-F238E27FC236}">
                    <a16:creationId xmlns:a16="http://schemas.microsoft.com/office/drawing/2014/main" id="{C652710C-2364-95F7-FB77-093D03635614}"/>
                  </a:ext>
                </a:extLst>
              </p:cNvPr>
              <p:cNvSpPr txBox="1">
                <a:spLocks noRot="1" noChangeAspect="1" noMove="1" noResize="1" noEditPoints="1" noAdjustHandles="1" noChangeArrowheads="1" noChangeShapeType="1" noTextEdit="1"/>
              </p:cNvSpPr>
              <p:nvPr/>
            </p:nvSpPr>
            <p:spPr>
              <a:xfrm>
                <a:off x="8376060" y="4338949"/>
                <a:ext cx="2857997" cy="646331"/>
              </a:xfrm>
              <a:prstGeom prst="rect">
                <a:avLst/>
              </a:prstGeom>
              <a:blipFill>
                <a:blip r:embed="rId6"/>
                <a:stretch>
                  <a:fillRect l="-1706" t="-5660" b="-14151"/>
                </a:stretch>
              </a:blipFill>
            </p:spPr>
            <p:txBody>
              <a:bodyPr/>
              <a:lstStyle/>
              <a:p>
                <a:r>
                  <a:rPr lang="en-US">
                    <a:noFill/>
                  </a:rPr>
                  <a:t> </a:t>
                </a:r>
              </a:p>
            </p:txBody>
          </p:sp>
        </mc:Fallback>
      </mc:AlternateContent>
      <p:graphicFrame>
        <p:nvGraphicFramePr>
          <p:cNvPr id="16" name="차트 15">
            <a:extLst>
              <a:ext uri="{FF2B5EF4-FFF2-40B4-BE49-F238E27FC236}">
                <a16:creationId xmlns:a16="http://schemas.microsoft.com/office/drawing/2014/main" id="{95DAA9A0-7558-44BC-8A4C-4E60D3A3B920}"/>
              </a:ext>
            </a:extLst>
          </p:cNvPr>
          <p:cNvGraphicFramePr>
            <a:graphicFrameLocks/>
          </p:cNvGraphicFramePr>
          <p:nvPr>
            <p:extLst>
              <p:ext uri="{D42A27DB-BD31-4B8C-83A1-F6EECF244321}">
                <p14:modId xmlns:p14="http://schemas.microsoft.com/office/powerpoint/2010/main" val="3110743906"/>
              </p:ext>
            </p:extLst>
          </p:nvPr>
        </p:nvGraphicFramePr>
        <p:xfrm>
          <a:off x="509159" y="1947105"/>
          <a:ext cx="4572000" cy="11559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차트 16">
            <a:extLst>
              <a:ext uri="{FF2B5EF4-FFF2-40B4-BE49-F238E27FC236}">
                <a16:creationId xmlns:a16="http://schemas.microsoft.com/office/drawing/2014/main" id="{1E03D28E-DA5E-4AFA-8288-1652F1ED1FFB}"/>
              </a:ext>
            </a:extLst>
          </p:cNvPr>
          <p:cNvGraphicFramePr>
            <a:graphicFrameLocks/>
          </p:cNvGraphicFramePr>
          <p:nvPr>
            <p:extLst>
              <p:ext uri="{D42A27DB-BD31-4B8C-83A1-F6EECF244321}">
                <p14:modId xmlns:p14="http://schemas.microsoft.com/office/powerpoint/2010/main" val="2375483330"/>
              </p:ext>
            </p:extLst>
          </p:nvPr>
        </p:nvGraphicFramePr>
        <p:xfrm>
          <a:off x="509159" y="3053609"/>
          <a:ext cx="4572000" cy="11559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차트 17">
            <a:extLst>
              <a:ext uri="{FF2B5EF4-FFF2-40B4-BE49-F238E27FC236}">
                <a16:creationId xmlns:a16="http://schemas.microsoft.com/office/drawing/2014/main" id="{CF25581F-43E8-4C9D-8430-0B9F312357BD}"/>
              </a:ext>
            </a:extLst>
          </p:cNvPr>
          <p:cNvGraphicFramePr>
            <a:graphicFrameLocks/>
          </p:cNvGraphicFramePr>
          <p:nvPr>
            <p:extLst>
              <p:ext uri="{D42A27DB-BD31-4B8C-83A1-F6EECF244321}">
                <p14:modId xmlns:p14="http://schemas.microsoft.com/office/powerpoint/2010/main" val="2381879628"/>
              </p:ext>
            </p:extLst>
          </p:nvPr>
        </p:nvGraphicFramePr>
        <p:xfrm>
          <a:off x="521282" y="4160113"/>
          <a:ext cx="4572000" cy="11559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차트 18">
            <a:extLst>
              <a:ext uri="{FF2B5EF4-FFF2-40B4-BE49-F238E27FC236}">
                <a16:creationId xmlns:a16="http://schemas.microsoft.com/office/drawing/2014/main" id="{AD2C1870-CCB5-40AE-9B34-EEC04E01C991}"/>
              </a:ext>
            </a:extLst>
          </p:cNvPr>
          <p:cNvGraphicFramePr>
            <a:graphicFrameLocks/>
          </p:cNvGraphicFramePr>
          <p:nvPr>
            <p:extLst>
              <p:ext uri="{D42A27DB-BD31-4B8C-83A1-F6EECF244321}">
                <p14:modId xmlns:p14="http://schemas.microsoft.com/office/powerpoint/2010/main" val="236364098"/>
              </p:ext>
            </p:extLst>
          </p:nvPr>
        </p:nvGraphicFramePr>
        <p:xfrm>
          <a:off x="509159" y="5266616"/>
          <a:ext cx="4572000" cy="1155956"/>
        </p:xfrm>
        <a:graphic>
          <a:graphicData uri="http://schemas.openxmlformats.org/drawingml/2006/chart">
            <c:chart xmlns:c="http://schemas.openxmlformats.org/drawingml/2006/chart" xmlns:r="http://schemas.openxmlformats.org/officeDocument/2006/relationships" r:id="rId10"/>
          </a:graphicData>
        </a:graphic>
      </p:graphicFrame>
      <p:sp>
        <p:nvSpPr>
          <p:cNvPr id="20" name="TextBox 19">
            <a:extLst>
              <a:ext uri="{FF2B5EF4-FFF2-40B4-BE49-F238E27FC236}">
                <a16:creationId xmlns:a16="http://schemas.microsoft.com/office/drawing/2014/main" id="{98714E5E-AFA7-7E48-E0C5-0E6F493B160C}"/>
              </a:ext>
            </a:extLst>
          </p:cNvPr>
          <p:cNvSpPr txBox="1"/>
          <p:nvPr/>
        </p:nvSpPr>
        <p:spPr>
          <a:xfrm rot="16200000">
            <a:off x="-1058281" y="3975447"/>
            <a:ext cx="2833828" cy="369332"/>
          </a:xfrm>
          <a:prstGeom prst="rect">
            <a:avLst/>
          </a:prstGeom>
          <a:noFill/>
        </p:spPr>
        <p:txBody>
          <a:bodyPr wrap="square" rtlCol="0">
            <a:spAutoFit/>
          </a:bodyPr>
          <a:lstStyle/>
          <a:p>
            <a:pPr algn="ctr"/>
            <a:r>
              <a:rPr lang="en-US" altLang="ko-KR"/>
              <a:t>Input Voltage</a:t>
            </a:r>
            <a:endParaRPr lang="ko-KR" altLang="en-US"/>
          </a:p>
        </p:txBody>
      </p:sp>
      <p:sp>
        <p:nvSpPr>
          <p:cNvPr id="21" name="TextBox 20">
            <a:extLst>
              <a:ext uri="{FF2B5EF4-FFF2-40B4-BE49-F238E27FC236}">
                <a16:creationId xmlns:a16="http://schemas.microsoft.com/office/drawing/2014/main" id="{F721A404-EE5F-6649-2B61-45AF7E223756}"/>
              </a:ext>
            </a:extLst>
          </p:cNvPr>
          <p:cNvSpPr txBox="1"/>
          <p:nvPr/>
        </p:nvSpPr>
        <p:spPr>
          <a:xfrm>
            <a:off x="2078722" y="6352143"/>
            <a:ext cx="1432874" cy="369332"/>
          </a:xfrm>
          <a:prstGeom prst="rect">
            <a:avLst/>
          </a:prstGeom>
          <a:noFill/>
        </p:spPr>
        <p:txBody>
          <a:bodyPr wrap="square" rtlCol="0">
            <a:spAutoFit/>
          </a:bodyPr>
          <a:lstStyle/>
          <a:p>
            <a:pPr algn="ctr"/>
            <a:r>
              <a:rPr lang="en-US" altLang="ko-KR"/>
              <a:t>Time</a:t>
            </a:r>
          </a:p>
        </p:txBody>
      </p:sp>
      <p:cxnSp>
        <p:nvCxnSpPr>
          <p:cNvPr id="25" name="직선 연결선 24">
            <a:extLst>
              <a:ext uri="{FF2B5EF4-FFF2-40B4-BE49-F238E27FC236}">
                <a16:creationId xmlns:a16="http://schemas.microsoft.com/office/drawing/2014/main" id="{B5A2DD1A-5E15-EE3A-090B-0EB1F8808CA4}"/>
              </a:ext>
            </a:extLst>
          </p:cNvPr>
          <p:cNvCxnSpPr>
            <a:cxnSpLocks/>
          </p:cNvCxnSpPr>
          <p:nvPr/>
        </p:nvCxnSpPr>
        <p:spPr>
          <a:xfrm>
            <a:off x="1719943" y="2079171"/>
            <a:ext cx="0" cy="4219272"/>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직선 연결선 26">
            <a:extLst>
              <a:ext uri="{FF2B5EF4-FFF2-40B4-BE49-F238E27FC236}">
                <a16:creationId xmlns:a16="http://schemas.microsoft.com/office/drawing/2014/main" id="{3D2C8D63-AD5A-BDC2-9981-F9458C163DED}"/>
              </a:ext>
            </a:extLst>
          </p:cNvPr>
          <p:cNvCxnSpPr>
            <a:cxnSpLocks/>
          </p:cNvCxnSpPr>
          <p:nvPr/>
        </p:nvCxnSpPr>
        <p:spPr>
          <a:xfrm>
            <a:off x="1981200" y="2079090"/>
            <a:ext cx="0" cy="4219272"/>
          </a:xfrm>
          <a:prstGeom prst="line">
            <a:avLst/>
          </a:prstGeom>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24BF910C-C65B-D420-2DA6-0E6CCAAC8ADC}"/>
              </a:ext>
            </a:extLst>
          </p:cNvPr>
          <p:cNvSpPr txBox="1"/>
          <p:nvPr/>
        </p:nvSpPr>
        <p:spPr>
          <a:xfrm>
            <a:off x="619026" y="2529072"/>
            <a:ext cx="991051" cy="369332"/>
          </a:xfrm>
          <a:prstGeom prst="rect">
            <a:avLst/>
          </a:prstGeom>
          <a:noFill/>
        </p:spPr>
        <p:txBody>
          <a:bodyPr wrap="square" rtlCol="0">
            <a:spAutoFit/>
          </a:bodyPr>
          <a:lstStyle/>
          <a:p>
            <a:r>
              <a:rPr lang="en-US" altLang="ko-KR"/>
              <a:t>Event 1</a:t>
            </a:r>
            <a:endParaRPr lang="ko-KR" altLang="en-US"/>
          </a:p>
        </p:txBody>
      </p:sp>
      <p:sp>
        <p:nvSpPr>
          <p:cNvPr id="30" name="TextBox 29">
            <a:extLst>
              <a:ext uri="{FF2B5EF4-FFF2-40B4-BE49-F238E27FC236}">
                <a16:creationId xmlns:a16="http://schemas.microsoft.com/office/drawing/2014/main" id="{173817B2-1E7B-3C9D-CF58-1EB2893C515D}"/>
              </a:ext>
            </a:extLst>
          </p:cNvPr>
          <p:cNvSpPr txBox="1"/>
          <p:nvPr/>
        </p:nvSpPr>
        <p:spPr>
          <a:xfrm>
            <a:off x="619026" y="3630491"/>
            <a:ext cx="991051" cy="369332"/>
          </a:xfrm>
          <a:prstGeom prst="rect">
            <a:avLst/>
          </a:prstGeom>
          <a:noFill/>
        </p:spPr>
        <p:txBody>
          <a:bodyPr wrap="square" rtlCol="0">
            <a:spAutoFit/>
          </a:bodyPr>
          <a:lstStyle/>
          <a:p>
            <a:r>
              <a:rPr lang="en-US" altLang="ko-KR"/>
              <a:t>Event 2</a:t>
            </a:r>
            <a:endParaRPr lang="ko-KR" altLang="en-US"/>
          </a:p>
        </p:txBody>
      </p:sp>
      <p:sp>
        <p:nvSpPr>
          <p:cNvPr id="31" name="TextBox 30">
            <a:extLst>
              <a:ext uri="{FF2B5EF4-FFF2-40B4-BE49-F238E27FC236}">
                <a16:creationId xmlns:a16="http://schemas.microsoft.com/office/drawing/2014/main" id="{C911FBF4-9214-4F56-81A2-32A003F74FC9}"/>
              </a:ext>
            </a:extLst>
          </p:cNvPr>
          <p:cNvSpPr txBox="1"/>
          <p:nvPr/>
        </p:nvSpPr>
        <p:spPr>
          <a:xfrm>
            <a:off x="619026" y="4736995"/>
            <a:ext cx="991051" cy="369332"/>
          </a:xfrm>
          <a:prstGeom prst="rect">
            <a:avLst/>
          </a:prstGeom>
          <a:noFill/>
        </p:spPr>
        <p:txBody>
          <a:bodyPr wrap="square" rtlCol="0">
            <a:spAutoFit/>
          </a:bodyPr>
          <a:lstStyle/>
          <a:p>
            <a:r>
              <a:rPr lang="en-US" altLang="ko-KR"/>
              <a:t>Event 3</a:t>
            </a:r>
            <a:endParaRPr lang="ko-KR" altLang="en-US"/>
          </a:p>
        </p:txBody>
      </p:sp>
      <p:sp>
        <p:nvSpPr>
          <p:cNvPr id="32" name="TextBox 31">
            <a:extLst>
              <a:ext uri="{FF2B5EF4-FFF2-40B4-BE49-F238E27FC236}">
                <a16:creationId xmlns:a16="http://schemas.microsoft.com/office/drawing/2014/main" id="{51E620DE-1C77-0056-ED49-EE7431C3C4F9}"/>
              </a:ext>
            </a:extLst>
          </p:cNvPr>
          <p:cNvSpPr txBox="1"/>
          <p:nvPr/>
        </p:nvSpPr>
        <p:spPr>
          <a:xfrm>
            <a:off x="619026" y="5895231"/>
            <a:ext cx="991051" cy="369332"/>
          </a:xfrm>
          <a:prstGeom prst="rect">
            <a:avLst/>
          </a:prstGeom>
          <a:noFill/>
        </p:spPr>
        <p:txBody>
          <a:bodyPr wrap="square" rtlCol="0">
            <a:spAutoFit/>
          </a:bodyPr>
          <a:lstStyle/>
          <a:p>
            <a:r>
              <a:rPr lang="en-US" altLang="ko-KR"/>
              <a:t>Event 4</a:t>
            </a:r>
            <a:endParaRPr lang="ko-KR" altLang="en-US"/>
          </a:p>
        </p:txBody>
      </p:sp>
      <p:cxnSp>
        <p:nvCxnSpPr>
          <p:cNvPr id="39" name="연결선: 꺾임 38">
            <a:extLst>
              <a:ext uri="{FF2B5EF4-FFF2-40B4-BE49-F238E27FC236}">
                <a16:creationId xmlns:a16="http://schemas.microsoft.com/office/drawing/2014/main" id="{071EC0B1-0989-D924-DDC4-AA05E9C485CF}"/>
              </a:ext>
            </a:extLst>
          </p:cNvPr>
          <p:cNvCxnSpPr>
            <a:cxnSpLocks/>
          </p:cNvCxnSpPr>
          <p:nvPr/>
        </p:nvCxnSpPr>
        <p:spPr>
          <a:xfrm>
            <a:off x="5093282" y="2529072"/>
            <a:ext cx="6589559" cy="1680493"/>
          </a:xfrm>
          <a:prstGeom prst="bentConnector3">
            <a:avLst>
              <a:gd name="adj1" fmla="val 100055"/>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연결선: 꺾임 43">
            <a:extLst>
              <a:ext uri="{FF2B5EF4-FFF2-40B4-BE49-F238E27FC236}">
                <a16:creationId xmlns:a16="http://schemas.microsoft.com/office/drawing/2014/main" id="{7FA5162C-9FD3-24C2-D389-6C0B63CEB4C7}"/>
              </a:ext>
            </a:extLst>
          </p:cNvPr>
          <p:cNvCxnSpPr>
            <a:cxnSpLocks/>
          </p:cNvCxnSpPr>
          <p:nvPr/>
        </p:nvCxnSpPr>
        <p:spPr>
          <a:xfrm flipV="1">
            <a:off x="5105405" y="3516010"/>
            <a:ext cx="3690668" cy="119566"/>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연결선: 꺾임 47">
            <a:extLst>
              <a:ext uri="{FF2B5EF4-FFF2-40B4-BE49-F238E27FC236}">
                <a16:creationId xmlns:a16="http://schemas.microsoft.com/office/drawing/2014/main" id="{AF16BF1B-4DB4-4009-C5ED-A8605D8263EA}"/>
              </a:ext>
            </a:extLst>
          </p:cNvPr>
          <p:cNvCxnSpPr>
            <a:cxnSpLocks/>
          </p:cNvCxnSpPr>
          <p:nvPr/>
        </p:nvCxnSpPr>
        <p:spPr>
          <a:xfrm>
            <a:off x="5093282" y="4747237"/>
            <a:ext cx="2450518" cy="27655"/>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1" name="연결선: 꺾임 50">
            <a:extLst>
              <a:ext uri="{FF2B5EF4-FFF2-40B4-BE49-F238E27FC236}">
                <a16:creationId xmlns:a16="http://schemas.microsoft.com/office/drawing/2014/main" id="{62D114F8-44EF-6EFE-1841-608B4E00C6B9}"/>
              </a:ext>
            </a:extLst>
          </p:cNvPr>
          <p:cNvCxnSpPr>
            <a:cxnSpLocks/>
          </p:cNvCxnSpPr>
          <p:nvPr/>
        </p:nvCxnSpPr>
        <p:spPr>
          <a:xfrm flipV="1">
            <a:off x="5093282" y="5717057"/>
            <a:ext cx="5330620" cy="155946"/>
          </a:xfrm>
          <a:prstGeom prst="bentConnector3">
            <a:avLst>
              <a:gd name="adj1" fmla="val 10003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052EDF6-4C10-4AFB-461F-3AFFDB1A74A0}"/>
              </a:ext>
            </a:extLst>
          </p:cNvPr>
          <p:cNvSpPr txBox="1"/>
          <p:nvPr/>
        </p:nvSpPr>
        <p:spPr>
          <a:xfrm>
            <a:off x="7220342" y="6177321"/>
            <a:ext cx="4696835" cy="646331"/>
          </a:xfrm>
          <a:prstGeom prst="rect">
            <a:avLst/>
          </a:prstGeom>
          <a:noFill/>
        </p:spPr>
        <p:txBody>
          <a:bodyPr wrap="square" rtlCol="0">
            <a:spAutoFit/>
          </a:bodyPr>
          <a:lstStyle/>
          <a:p>
            <a:r>
              <a:rPr lang="en-US" altLang="ko-KR"/>
              <a:t>Noise</a:t>
            </a:r>
            <a:r>
              <a:rPr lang="en-US" altLang="ko-KR">
                <a:sym typeface="Wingdings" panose="05000000000000000000" pitchFamily="2" charset="2"/>
              </a:rPr>
              <a:t> </a:t>
            </a:r>
            <a:r>
              <a:rPr lang="en-US" altLang="ko-KR"/>
              <a:t> fainter, more spread curve.</a:t>
            </a:r>
          </a:p>
          <a:p>
            <a:r>
              <a:rPr lang="en-US" altLang="ko-KR"/>
              <a:t>Nonlinearity </a:t>
            </a:r>
            <a:r>
              <a:rPr lang="en-US" altLang="ko-KR">
                <a:sym typeface="Wingdings" panose="05000000000000000000" pitchFamily="2" charset="2"/>
              </a:rPr>
              <a:t></a:t>
            </a:r>
            <a:r>
              <a:rPr lang="en-US" altLang="ko-KR"/>
              <a:t> distorted curve </a:t>
            </a:r>
            <a:endParaRPr lang="ko-KR" altLang="en-US"/>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B3DE2123-D11B-B937-F7C4-FDA3761D08DD}"/>
                  </a:ext>
                </a:extLst>
              </p:cNvPr>
              <p:cNvSpPr txBox="1"/>
              <p:nvPr/>
            </p:nvSpPr>
            <p:spPr>
              <a:xfrm>
                <a:off x="1264763" y="6220499"/>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sub>
                      </m:sSub>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 </m:t>
                          </m:r>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a:p>
            </p:txBody>
          </p:sp>
        </mc:Choice>
        <mc:Fallback>
          <p:sp>
            <p:nvSpPr>
              <p:cNvPr id="56" name="TextBox 55">
                <a:extLst>
                  <a:ext uri="{FF2B5EF4-FFF2-40B4-BE49-F238E27FC236}">
                    <a16:creationId xmlns:a16="http://schemas.microsoft.com/office/drawing/2014/main" id="{B3DE2123-D11B-B937-F7C4-FDA3761D08DD}"/>
                  </a:ext>
                </a:extLst>
              </p:cNvPr>
              <p:cNvSpPr txBox="1">
                <a:spLocks noRot="1" noChangeAspect="1" noMove="1" noResize="1" noEditPoints="1" noAdjustHandles="1" noChangeArrowheads="1" noChangeShapeType="1" noTextEdit="1"/>
              </p:cNvSpPr>
              <p:nvPr/>
            </p:nvSpPr>
            <p:spPr>
              <a:xfrm>
                <a:off x="1264763" y="6220499"/>
                <a:ext cx="1432874" cy="369332"/>
              </a:xfrm>
              <a:prstGeom prst="rect">
                <a:avLst/>
              </a:prstGeom>
              <a:blipFill>
                <a:blip r:embed="rId11"/>
                <a:stretch>
                  <a:fillRect b="-3279"/>
                </a:stretch>
              </a:blipFill>
            </p:spPr>
            <p:txBody>
              <a:bodyPr/>
              <a:lstStyle/>
              <a:p>
                <a:r>
                  <a:rPr lang="en-US">
                    <a:noFill/>
                  </a:rPr>
                  <a:t> </a:t>
                </a:r>
              </a:p>
            </p:txBody>
          </p:sp>
        </mc:Fallback>
      </mc:AlternateContent>
    </p:spTree>
    <p:extLst>
      <p:ext uri="{BB962C8B-B14F-4D97-AF65-F5344CB8AC3E}">
        <p14:creationId xmlns:p14="http://schemas.microsoft.com/office/powerpoint/2010/main" val="242222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2B28BF75-7B14-D64A-80BC-DAC349491061}"/>
              </a:ext>
            </a:extLst>
          </p:cNvPr>
          <p:cNvSpPr>
            <a:spLocks noGrp="1"/>
          </p:cNvSpPr>
          <p:nvPr>
            <p:ph type="sldNum" sz="quarter" idx="12"/>
          </p:nvPr>
        </p:nvSpPr>
        <p:spPr/>
        <p:txBody>
          <a:bodyPr/>
          <a:lstStyle/>
          <a:p>
            <a:fld id="{C81923B2-94BC-4A4A-8DAF-314F9348B39B}" type="slidenum">
              <a:rPr lang="ko-KR" altLang="en-US" smtClean="0"/>
              <a:pPr/>
              <a:t>7</a:t>
            </a:fld>
            <a:endParaRPr lang="ko-KR" altLang="en-US"/>
          </a:p>
        </p:txBody>
      </p:sp>
      <p:sp>
        <p:nvSpPr>
          <p:cNvPr id="5" name="내용 개체 틀 4">
            <a:extLst>
              <a:ext uri="{FF2B5EF4-FFF2-40B4-BE49-F238E27FC236}">
                <a16:creationId xmlns:a16="http://schemas.microsoft.com/office/drawing/2014/main" id="{D068377D-B4BE-3100-E9BD-40C32FA80534}"/>
              </a:ext>
            </a:extLst>
          </p:cNvPr>
          <p:cNvSpPr>
            <a:spLocks noGrp="1"/>
          </p:cNvSpPr>
          <p:nvPr>
            <p:ph idx="1"/>
          </p:nvPr>
        </p:nvSpPr>
        <p:spPr>
          <a:xfrm>
            <a:off x="838200" y="5667375"/>
            <a:ext cx="10515600" cy="509588"/>
          </a:xfrm>
        </p:spPr>
        <p:txBody>
          <a:bodyPr/>
          <a:lstStyle/>
          <a:p>
            <a:endParaRPr lang="ko-KR" altLang="en-US"/>
          </a:p>
        </p:txBody>
      </p:sp>
      <p:pic>
        <p:nvPicPr>
          <p:cNvPr id="11" name="그림 10">
            <a:extLst>
              <a:ext uri="{FF2B5EF4-FFF2-40B4-BE49-F238E27FC236}">
                <a16:creationId xmlns:a16="http://schemas.microsoft.com/office/drawing/2014/main" id="{6E2A054E-69C3-C92A-BED7-744FAEC27141}"/>
              </a:ext>
            </a:extLst>
          </p:cNvPr>
          <p:cNvPicPr>
            <a:picLocks noChangeAspect="1"/>
          </p:cNvPicPr>
          <p:nvPr/>
        </p:nvPicPr>
        <p:blipFill>
          <a:blip r:embed="rId3"/>
          <a:stretch>
            <a:fillRect/>
          </a:stretch>
        </p:blipFill>
        <p:spPr>
          <a:xfrm>
            <a:off x="0" y="990524"/>
            <a:ext cx="12192000" cy="2557306"/>
          </a:xfrm>
          <a:prstGeom prst="rect">
            <a:avLst/>
          </a:prstGeom>
        </p:spPr>
      </p:pic>
      <p:pic>
        <p:nvPicPr>
          <p:cNvPr id="13" name="그림 12">
            <a:extLst>
              <a:ext uri="{FF2B5EF4-FFF2-40B4-BE49-F238E27FC236}">
                <a16:creationId xmlns:a16="http://schemas.microsoft.com/office/drawing/2014/main" id="{FBF07E07-5D0F-7D5F-8B50-73EBFD6CF039}"/>
              </a:ext>
            </a:extLst>
          </p:cNvPr>
          <p:cNvPicPr>
            <a:picLocks noChangeAspect="1"/>
          </p:cNvPicPr>
          <p:nvPr/>
        </p:nvPicPr>
        <p:blipFill>
          <a:blip r:embed="rId4"/>
          <a:stretch>
            <a:fillRect/>
          </a:stretch>
        </p:blipFill>
        <p:spPr>
          <a:xfrm>
            <a:off x="3745966" y="3633555"/>
            <a:ext cx="4700068" cy="1867976"/>
          </a:xfrm>
          <a:prstGeom prst="rect">
            <a:avLst/>
          </a:prstGeom>
        </p:spPr>
      </p:pic>
    </p:spTree>
    <p:extLst>
      <p:ext uri="{BB962C8B-B14F-4D97-AF65-F5344CB8AC3E}">
        <p14:creationId xmlns:p14="http://schemas.microsoft.com/office/powerpoint/2010/main" val="239553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a:xfrm>
            <a:off x="838200" y="1039558"/>
            <a:ext cx="10515600" cy="5137405"/>
          </a:xfrm>
        </p:spPr>
        <p:txBody>
          <a:bodyPr/>
          <a:lstStyle/>
          <a:p>
            <a:pPr marL="0" indent="0">
              <a:buNone/>
            </a:pPr>
            <a:r>
              <a:rPr lang="en-US" altLang="ko-KR"/>
              <a:t>Nonlinearity distorts sine wave input, introducing systematic errors in the ellipse method. </a:t>
            </a:r>
            <a:endParaRPr lang="ko-KR" altLang="en-US"/>
          </a:p>
        </p:txBody>
      </p:sp>
      <p:sp>
        <p:nvSpPr>
          <p:cNvPr id="4" name="슬라이드 번호 개체 틀 3">
            <a:extLst>
              <a:ext uri="{FF2B5EF4-FFF2-40B4-BE49-F238E27FC236}">
                <a16:creationId xmlns:a16="http://schemas.microsoft.com/office/drawing/2014/main" id="{FBACA391-51F1-6F60-AB01-E689A80B1A7A}"/>
              </a:ext>
            </a:extLst>
          </p:cNvPr>
          <p:cNvSpPr>
            <a:spLocks noGrp="1"/>
          </p:cNvSpPr>
          <p:nvPr>
            <p:ph type="sldNum" sz="quarter" idx="12"/>
          </p:nvPr>
        </p:nvSpPr>
        <p:spPr/>
        <p:txBody>
          <a:bodyPr/>
          <a:lstStyle/>
          <a:p>
            <a:fld id="{C81923B2-94BC-4A4A-8DAF-314F9348B39B}" type="slidenum">
              <a:rPr lang="ko-KR" altLang="en-US" smtClean="0"/>
              <a:t>8</a:t>
            </a:fld>
            <a:endParaRPr lang="ko-KR" altLang="en-US"/>
          </a:p>
        </p:txBody>
      </p:sp>
      <p:sp>
        <p:nvSpPr>
          <p:cNvPr id="8" name="제목 1">
            <a:extLst>
              <a:ext uri="{FF2B5EF4-FFF2-40B4-BE49-F238E27FC236}">
                <a16:creationId xmlns:a16="http://schemas.microsoft.com/office/drawing/2014/main" id="{FCF2AA78-FADE-02E6-F748-2AF7B16842D9}"/>
              </a:ext>
            </a:extLst>
          </p:cNvPr>
          <p:cNvSpPr txBox="1">
            <a:spLocks/>
          </p:cNvSpPr>
          <p:nvPr/>
        </p:nvSpPr>
        <p:spPr>
          <a:xfrm>
            <a:off x="838200" y="25491"/>
            <a:ext cx="10515600" cy="1014067"/>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4000" b="1">
                <a:solidFill>
                  <a:srgbClr val="C00000"/>
                </a:solidFill>
              </a:rPr>
              <a:t>Nonlinearity - Measurement</a:t>
            </a:r>
            <a:endParaRPr lang="ko-KR" altLang="en-US" sz="4000" b="1">
              <a:solidFill>
                <a:srgbClr val="C00000"/>
              </a:solidFill>
            </a:endParaRPr>
          </a:p>
        </p:txBody>
      </p:sp>
      <p:pic>
        <p:nvPicPr>
          <p:cNvPr id="2" name="그림 1">
            <a:extLst>
              <a:ext uri="{FF2B5EF4-FFF2-40B4-BE49-F238E27FC236}">
                <a16:creationId xmlns:a16="http://schemas.microsoft.com/office/drawing/2014/main" id="{B067A7E1-1C11-DF4D-8405-B3FFBCA2CE17}"/>
              </a:ext>
            </a:extLst>
          </p:cNvPr>
          <p:cNvPicPr>
            <a:picLocks noChangeAspect="1"/>
          </p:cNvPicPr>
          <p:nvPr/>
        </p:nvPicPr>
        <p:blipFill>
          <a:blip r:embed="rId3"/>
          <a:stretch>
            <a:fillRect/>
          </a:stretch>
        </p:blipFill>
        <p:spPr>
          <a:xfrm>
            <a:off x="486889" y="2717129"/>
            <a:ext cx="5919546" cy="3157538"/>
          </a:xfrm>
          <a:prstGeom prst="rect">
            <a:avLst/>
          </a:prstGeom>
        </p:spPr>
      </p:pic>
      <p:pic>
        <p:nvPicPr>
          <p:cNvPr id="6" name="그림 5">
            <a:extLst>
              <a:ext uri="{FF2B5EF4-FFF2-40B4-BE49-F238E27FC236}">
                <a16:creationId xmlns:a16="http://schemas.microsoft.com/office/drawing/2014/main" id="{F66C8FD8-B043-1544-47E8-F9A353CC9F06}"/>
              </a:ext>
            </a:extLst>
          </p:cNvPr>
          <p:cNvPicPr>
            <a:picLocks noChangeAspect="1"/>
          </p:cNvPicPr>
          <p:nvPr/>
        </p:nvPicPr>
        <p:blipFill>
          <a:blip r:embed="rId4"/>
          <a:stretch>
            <a:fillRect/>
          </a:stretch>
        </p:blipFill>
        <p:spPr>
          <a:xfrm>
            <a:off x="6491721" y="2838903"/>
            <a:ext cx="5348968" cy="2913990"/>
          </a:xfrm>
          <a:prstGeom prst="rect">
            <a:avLst/>
          </a:prstGeom>
        </p:spPr>
      </p:pic>
    </p:spTree>
    <p:extLst>
      <p:ext uri="{BB962C8B-B14F-4D97-AF65-F5344CB8AC3E}">
        <p14:creationId xmlns:p14="http://schemas.microsoft.com/office/powerpoint/2010/main" val="189043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a:xfrm>
            <a:off x="6503670" y="3615358"/>
            <a:ext cx="4850130" cy="3102386"/>
          </a:xfrm>
        </p:spPr>
        <p:txBody>
          <a:bodyPr>
            <a:normAutofit fontScale="70000" lnSpcReduction="20000"/>
          </a:bodyPr>
          <a:lstStyle/>
          <a:p>
            <a:pPr marL="0" indent="0">
              <a:buNone/>
            </a:pPr>
            <a:endParaRPr lang="en-US" altLang="ko-KR"/>
          </a:p>
          <a:p>
            <a:pPr marL="0" indent="0">
              <a:buNone/>
            </a:pPr>
            <a:endParaRPr lang="en-US" altLang="ko-KR"/>
          </a:p>
          <a:p>
            <a:pPr marL="0" indent="0">
              <a:buNone/>
            </a:pPr>
            <a:endParaRPr lang="en-US" altLang="ko-KR"/>
          </a:p>
          <a:p>
            <a:pPr marL="0" indent="0">
              <a:buNone/>
            </a:pPr>
            <a:endParaRPr lang="en-US" altLang="ko-KR"/>
          </a:p>
          <a:p>
            <a:pPr marL="0" indent="0">
              <a:buNone/>
            </a:pPr>
            <a:endParaRPr lang="en-US" altLang="ko-KR"/>
          </a:p>
          <a:p>
            <a:pPr marL="0" indent="0">
              <a:buNone/>
            </a:pPr>
            <a:endParaRPr lang="en-US" altLang="ko-KR"/>
          </a:p>
          <a:p>
            <a:pPr marL="0" indent="0">
              <a:buNone/>
            </a:pPr>
            <a:r>
              <a:rPr lang="en-US" altLang="ko-KR" sz="2000"/>
              <a:t>Adapted from E. </a:t>
            </a:r>
            <a:r>
              <a:rPr lang="en-US" altLang="ko-KR" sz="2000" err="1"/>
              <a:t>Oberla</a:t>
            </a:r>
            <a:r>
              <a:rPr lang="en-US" altLang="ko-KR" sz="2000"/>
              <a:t> et al., A 15 </a:t>
            </a:r>
            <a:r>
              <a:rPr lang="en-US" altLang="ko-KR" sz="2000" err="1"/>
              <a:t>GSa</a:t>
            </a:r>
            <a:r>
              <a:rPr lang="en-US" altLang="ko-KR" sz="2000"/>
              <a:t>/s, 1.5 GHz bandwidth waveform digitizing ASIC(2013) </a:t>
            </a:r>
          </a:p>
          <a:p>
            <a:pPr marL="0" indent="0">
              <a:buNone/>
            </a:pPr>
            <a:r>
              <a:rPr lang="en-US" altLang="ko-KR" sz="2000"/>
              <a:t>B. Harvey, On Building Physically Accurate Analog Switch </a:t>
            </a:r>
            <a:r>
              <a:rPr lang="en-US" altLang="ko-KR" sz="2000" err="1"/>
              <a:t>Macromodels</a:t>
            </a:r>
            <a:r>
              <a:rPr lang="en-US" altLang="ko-KR" sz="2000"/>
              <a:t>, https://www.analog.com/en/analog-dialogue/raqs/raq-issue-173.html</a:t>
            </a:r>
            <a:endParaRPr lang="ko-KR" altLang="en-US"/>
          </a:p>
        </p:txBody>
      </p:sp>
      <p:sp>
        <p:nvSpPr>
          <p:cNvPr id="4" name="슬라이드 번호 개체 틀 3">
            <a:extLst>
              <a:ext uri="{FF2B5EF4-FFF2-40B4-BE49-F238E27FC236}">
                <a16:creationId xmlns:a16="http://schemas.microsoft.com/office/drawing/2014/main" id="{FBACA391-51F1-6F60-AB01-E689A80B1A7A}"/>
              </a:ext>
            </a:extLst>
          </p:cNvPr>
          <p:cNvSpPr>
            <a:spLocks noGrp="1"/>
          </p:cNvSpPr>
          <p:nvPr>
            <p:ph type="sldNum" sz="quarter" idx="12"/>
          </p:nvPr>
        </p:nvSpPr>
        <p:spPr/>
        <p:txBody>
          <a:bodyPr/>
          <a:lstStyle/>
          <a:p>
            <a:fld id="{C81923B2-94BC-4A4A-8DAF-314F9348B39B}" type="slidenum">
              <a:rPr lang="ko-KR" altLang="en-US" smtClean="0"/>
              <a:t>9</a:t>
            </a:fld>
            <a:endParaRPr lang="ko-KR" altLang="en-US"/>
          </a:p>
        </p:txBody>
      </p:sp>
      <p:sp>
        <p:nvSpPr>
          <p:cNvPr id="8" name="제목 1">
            <a:extLst>
              <a:ext uri="{FF2B5EF4-FFF2-40B4-BE49-F238E27FC236}">
                <a16:creationId xmlns:a16="http://schemas.microsoft.com/office/drawing/2014/main" id="{FCF2AA78-FADE-02E6-F748-2AF7B16842D9}"/>
              </a:ext>
            </a:extLst>
          </p:cNvPr>
          <p:cNvSpPr txBox="1">
            <a:spLocks/>
          </p:cNvSpPr>
          <p:nvPr/>
        </p:nvSpPr>
        <p:spPr>
          <a:xfrm>
            <a:off x="838200" y="25491"/>
            <a:ext cx="10515600" cy="1014067"/>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4000" b="1">
                <a:solidFill>
                  <a:srgbClr val="C00000"/>
                </a:solidFill>
              </a:rPr>
              <a:t>Nonlinearity - Microscopic</a:t>
            </a:r>
            <a:endParaRPr lang="ko-KR" altLang="en-US" sz="4000" b="1">
              <a:solidFill>
                <a:srgbClr val="C00000"/>
              </a:solidFill>
            </a:endParaRPr>
          </a:p>
        </p:txBody>
      </p:sp>
      <p:pic>
        <p:nvPicPr>
          <p:cNvPr id="7" name="그림 6">
            <a:extLst>
              <a:ext uri="{FF2B5EF4-FFF2-40B4-BE49-F238E27FC236}">
                <a16:creationId xmlns:a16="http://schemas.microsoft.com/office/drawing/2014/main" id="{FC611720-2AF4-7859-E6E3-493DE9A872DF}"/>
              </a:ext>
            </a:extLst>
          </p:cNvPr>
          <p:cNvPicPr>
            <a:picLocks noChangeAspect="1"/>
          </p:cNvPicPr>
          <p:nvPr/>
        </p:nvPicPr>
        <p:blipFill>
          <a:blip r:embed="rId3"/>
          <a:stretch>
            <a:fillRect/>
          </a:stretch>
        </p:blipFill>
        <p:spPr>
          <a:xfrm>
            <a:off x="649184" y="1204750"/>
            <a:ext cx="10893632" cy="2772002"/>
          </a:xfrm>
          <a:prstGeom prst="rect">
            <a:avLst/>
          </a:prstGeom>
        </p:spPr>
      </p:pic>
      <p:pic>
        <p:nvPicPr>
          <p:cNvPr id="1026" name="Picture 2" descr="Figure 1. RON as a function of VD (VS), dual supply.">
            <a:extLst>
              <a:ext uri="{FF2B5EF4-FFF2-40B4-BE49-F238E27FC236}">
                <a16:creationId xmlns:a16="http://schemas.microsoft.com/office/drawing/2014/main" id="{08755C1F-6925-2FD2-20AB-EA0A343C5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034" y="3836121"/>
            <a:ext cx="3817620" cy="299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98393"/>
      </p:ext>
    </p:extLst>
  </p:cSld>
  <p:clrMapOvr>
    <a:masterClrMapping/>
  </p:clrMapOvr>
</p:sld>
</file>

<file path=ppt/theme/theme1.xml><?xml version="1.0" encoding="utf-8"?>
<a:theme xmlns:a="http://schemas.openxmlformats.org/drawingml/2006/main" name="Office 테마">
  <a:themeElements>
    <a:clrScheme name="기류">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Widescreen</PresentationFormat>
  <Slides>20</Slides>
  <Notes>18</Notes>
  <HiddenSlides>6</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테마</vt:lpstr>
      <vt:lpstr>PowerPoint Presentation</vt:lpstr>
      <vt:lpstr>PSEC4 ASIC(2014)</vt:lpstr>
      <vt:lpstr>Timing resolution factors – PSEC4 studies</vt:lpstr>
      <vt:lpstr>Voltage linearization of PSEC4</vt:lpstr>
      <vt:lpstr>Sample time calibration – Ellipse method</vt:lpstr>
      <vt:lpstr>PowerPoint Presentation</vt:lpstr>
      <vt:lpstr>PowerPoint Presentation</vt:lpstr>
      <vt:lpstr>PowerPoint Presentation</vt:lpstr>
      <vt:lpstr>PowerPoint Presentation</vt:lpstr>
      <vt:lpstr>Weighted Least Squares Method</vt:lpstr>
      <vt:lpstr>Weighted Least Squares Method</vt:lpstr>
      <vt:lpstr>Only using N=1:</vt:lpstr>
      <vt:lpstr>PSEC5 Design Philosophy</vt:lpstr>
      <vt:lpstr>PowerPoint Presentation</vt:lpstr>
      <vt:lpstr>PowerPoint Presentation</vt:lpstr>
      <vt:lpstr>Comparison to other ASICs</vt:lpstr>
      <vt:lpstr>PowerPoint Presentation</vt:lpstr>
      <vt:lpstr>Improved packaging also important</vt:lpstr>
      <vt:lpstr>Time is right for a 1-psec timing chip!</vt:lpstr>
      <vt:lpstr>Citations(All from the doc lib)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to Develop an Economical Low-Power Sub-psec Resolution ASIC</dc:title>
  <dc:creator>park jinseo</dc:creator>
  <cp:revision>1</cp:revision>
  <dcterms:created xsi:type="dcterms:W3CDTF">2022-11-08T05:38:17Z</dcterms:created>
  <dcterms:modified xsi:type="dcterms:W3CDTF">2023-05-30T07:12:25Z</dcterms:modified>
</cp:coreProperties>
</file>