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9_6F0D30EE.xml" ContentType="application/vnd.ms-powerpoint.comment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comments/modernComment_10A_A042F4C7.xml" ContentType="application/vnd.ms-powerpoint.comments+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charts/chart10.xml" ContentType="application/vnd.openxmlformats-officedocument.drawingml.chart+xml"/>
  <Override PartName="/ppt/charts/chart20.xml" ContentType="application/vnd.openxmlformats-officedocument.drawingml.chart+xml"/>
  <Override PartName="/ppt/charts/colors100.xml" ContentType="application/vnd.ms-office.chartcolorstyle+xml"/>
  <Override PartName="/ppt/charts/style100.xml" ContentType="application/vnd.ms-office.chartstyle+xml"/>
  <Override PartName="/ppt/charts/colors20.xml" ContentType="application/vnd.ms-office.chartcolorstyle+xml"/>
  <Override PartName="/ppt/charts/style2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82" r:id="rId3"/>
    <p:sldId id="260" r:id="rId4"/>
    <p:sldId id="275" r:id="rId5"/>
    <p:sldId id="276" r:id="rId6"/>
    <p:sldId id="277" r:id="rId7"/>
    <p:sldId id="283" r:id="rId8"/>
    <p:sldId id="274" r:id="rId9"/>
    <p:sldId id="264" r:id="rId10"/>
    <p:sldId id="279" r:id="rId11"/>
    <p:sldId id="263" r:id="rId12"/>
    <p:sldId id="265" r:id="rId13"/>
    <p:sldId id="281" r:id="rId14"/>
    <p:sldId id="266" r:id="rId15"/>
    <p:sldId id="273" r:id="rId16"/>
    <p:sldId id="284" r:id="rId17"/>
    <p:sldId id="269" r:id="rId18"/>
    <p:sldId id="270" r:id="rId19"/>
    <p:sldId id="271" r:id="rId20"/>
    <p:sldId id="272" r:id="rId21"/>
    <p:sldId id="278" r:id="rId22"/>
    <p:sldId id="267" r:id="rId23"/>
    <p:sldId id="259" r:id="rId24"/>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6155A4-7008-FEA5-DFA3-EB54BD60A39C}" name="park jinseo" initials="pj" userId="46f600425a8af47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F26E3C-D458-4E5C-ADF1-A756C7163CF8}" v="277" dt="2022-12-01T02:30:22.352"/>
  </p1510:revLst>
</p1510:revInfo>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879" autoAdjust="0"/>
  </p:normalViewPr>
  <p:slideViewPr>
    <p:cSldViewPr snapToGrid="0">
      <p:cViewPr varScale="1">
        <p:scale>
          <a:sx n="88" d="100"/>
          <a:sy n="88" d="100"/>
        </p:scale>
        <p:origin x="14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 jinseo" userId="46f600425a8af471" providerId="LiveId" clId="{AE4DFA18-EF16-4E9E-81F2-A96603BBAEE4}"/>
    <pc:docChg chg="undo redo custSel addSld delSld modSld sldOrd">
      <pc:chgData name="park jinseo" userId="46f600425a8af471" providerId="LiveId" clId="{AE4DFA18-EF16-4E9E-81F2-A96603BBAEE4}" dt="2022-11-29T18:33:27.091" v="10969" actId="1076"/>
      <pc:docMkLst>
        <pc:docMk/>
      </pc:docMkLst>
      <pc:sldChg chg="modSp mod modNotesTx">
        <pc:chgData name="park jinseo" userId="46f600425a8af471" providerId="LiveId" clId="{AE4DFA18-EF16-4E9E-81F2-A96603BBAEE4}" dt="2022-11-29T16:57:53.112" v="10679" actId="20577"/>
        <pc:sldMkLst>
          <pc:docMk/>
          <pc:sldMk cId="136628466" sldId="256"/>
        </pc:sldMkLst>
        <pc:spChg chg="mod">
          <ac:chgData name="park jinseo" userId="46f600425a8af471" providerId="LiveId" clId="{AE4DFA18-EF16-4E9E-81F2-A96603BBAEE4}" dt="2022-11-29T16:22:03.990" v="7577"/>
          <ac:spMkLst>
            <pc:docMk/>
            <pc:sldMk cId="136628466" sldId="256"/>
            <ac:spMk id="3" creationId="{91B5DB8C-9521-62D3-6BE8-75F3F54075B1}"/>
          </ac:spMkLst>
        </pc:spChg>
      </pc:sldChg>
      <pc:sldChg chg="modSp mod modShow">
        <pc:chgData name="park jinseo" userId="46f600425a8af471" providerId="LiveId" clId="{AE4DFA18-EF16-4E9E-81F2-A96603BBAEE4}" dt="2022-11-29T16:23:09.885" v="7624" actId="729"/>
        <pc:sldMkLst>
          <pc:docMk/>
          <pc:sldMk cId="1135003009" sldId="257"/>
        </pc:sldMkLst>
        <pc:spChg chg="mod">
          <ac:chgData name="park jinseo" userId="46f600425a8af471" providerId="LiveId" clId="{AE4DFA18-EF16-4E9E-81F2-A96603BBAEE4}" dt="2022-11-29T16:22:50.388" v="7623" actId="20577"/>
          <ac:spMkLst>
            <pc:docMk/>
            <pc:sldMk cId="1135003009" sldId="257"/>
            <ac:spMk id="3" creationId="{AFABD4AB-8D89-C9DB-0481-99322B085354}"/>
          </ac:spMkLst>
        </pc:spChg>
      </pc:sldChg>
      <pc:sldChg chg="delSp del mod">
        <pc:chgData name="park jinseo" userId="46f600425a8af471" providerId="LiveId" clId="{AE4DFA18-EF16-4E9E-81F2-A96603BBAEE4}" dt="2022-11-21T21:37:26.386" v="1324" actId="47"/>
        <pc:sldMkLst>
          <pc:docMk/>
          <pc:sldMk cId="2531387475" sldId="258"/>
        </pc:sldMkLst>
        <pc:picChg chg="del">
          <ac:chgData name="park jinseo" userId="46f600425a8af471" providerId="LiveId" clId="{AE4DFA18-EF16-4E9E-81F2-A96603BBAEE4}" dt="2022-11-10T18:59:43.702" v="266" actId="21"/>
          <ac:picMkLst>
            <pc:docMk/>
            <pc:sldMk cId="2531387475" sldId="258"/>
            <ac:picMk id="5" creationId="{B8D0B3E6-57EF-8037-E88D-7A0A2F39B2F5}"/>
          </ac:picMkLst>
        </pc:picChg>
      </pc:sldChg>
      <pc:sldChg chg="mod modShow">
        <pc:chgData name="park jinseo" userId="46f600425a8af471" providerId="LiveId" clId="{AE4DFA18-EF16-4E9E-81F2-A96603BBAEE4}" dt="2022-11-29T16:21:24.991" v="7576" actId="729"/>
        <pc:sldMkLst>
          <pc:docMk/>
          <pc:sldMk cId="4015357828" sldId="259"/>
        </pc:sldMkLst>
      </pc:sldChg>
      <pc:sldChg chg="addSp delSp modSp mod ord modShow modNotesTx">
        <pc:chgData name="park jinseo" userId="46f600425a8af471" providerId="LiveId" clId="{AE4DFA18-EF16-4E9E-81F2-A96603BBAEE4}" dt="2022-11-29T17:00:13.526" v="10967" actId="20577"/>
        <pc:sldMkLst>
          <pc:docMk/>
          <pc:sldMk cId="431374663" sldId="260"/>
        </pc:sldMkLst>
        <pc:spChg chg="mod">
          <ac:chgData name="park jinseo" userId="46f600425a8af471" providerId="LiveId" clId="{AE4DFA18-EF16-4E9E-81F2-A96603BBAEE4}" dt="2022-11-29T16:23:46.269" v="7647" actId="20577"/>
          <ac:spMkLst>
            <pc:docMk/>
            <pc:sldMk cId="431374663" sldId="260"/>
            <ac:spMk id="2" creationId="{BB64224D-83E0-D0FB-1DA0-EA377759CBF7}"/>
          </ac:spMkLst>
        </pc:spChg>
        <pc:spChg chg="del">
          <ac:chgData name="park jinseo" userId="46f600425a8af471" providerId="LiveId" clId="{AE4DFA18-EF16-4E9E-81F2-A96603BBAEE4}" dt="2022-11-22T03:14:53.184" v="3005" actId="478"/>
          <ac:spMkLst>
            <pc:docMk/>
            <pc:sldMk cId="431374663" sldId="260"/>
            <ac:spMk id="3" creationId="{17306A8D-A792-3306-D0C9-E0EC260EE07F}"/>
          </ac:spMkLst>
        </pc:spChg>
        <pc:spChg chg="add mod">
          <ac:chgData name="park jinseo" userId="46f600425a8af471" providerId="LiveId" clId="{AE4DFA18-EF16-4E9E-81F2-A96603BBAEE4}" dt="2022-11-29T16:23:52.267" v="7648" actId="1076"/>
          <ac:spMkLst>
            <pc:docMk/>
            <pc:sldMk cId="431374663" sldId="260"/>
            <ac:spMk id="3" creationId="{91EC4044-DF0F-99F4-C47F-B3F5E8276775}"/>
          </ac:spMkLst>
        </pc:spChg>
        <pc:spChg chg="add mod">
          <ac:chgData name="park jinseo" userId="46f600425a8af471" providerId="LiveId" clId="{AE4DFA18-EF16-4E9E-81F2-A96603BBAEE4}" dt="2022-11-29T16:23:52.267" v="7648" actId="1076"/>
          <ac:spMkLst>
            <pc:docMk/>
            <pc:sldMk cId="431374663" sldId="260"/>
            <ac:spMk id="5" creationId="{F3F49F6B-BF80-7565-B32D-BA14DFA4F093}"/>
          </ac:spMkLst>
        </pc:spChg>
        <pc:spChg chg="add mod">
          <ac:chgData name="park jinseo" userId="46f600425a8af471" providerId="LiveId" clId="{AE4DFA18-EF16-4E9E-81F2-A96603BBAEE4}" dt="2022-11-29T16:23:52.267" v="7648" actId="1076"/>
          <ac:spMkLst>
            <pc:docMk/>
            <pc:sldMk cId="431374663" sldId="260"/>
            <ac:spMk id="15" creationId="{1B043C28-88CB-2CEF-380A-58F0CBCBB51B}"/>
          </ac:spMkLst>
        </pc:spChg>
        <pc:spChg chg="add mod">
          <ac:chgData name="park jinseo" userId="46f600425a8af471" providerId="LiveId" clId="{AE4DFA18-EF16-4E9E-81F2-A96603BBAEE4}" dt="2022-11-29T16:23:52.267" v="7648" actId="1076"/>
          <ac:spMkLst>
            <pc:docMk/>
            <pc:sldMk cId="431374663" sldId="260"/>
            <ac:spMk id="22" creationId="{90ECD6E0-A8A7-FAC0-FAEE-784EA0D3D97F}"/>
          </ac:spMkLst>
        </pc:spChg>
        <pc:spChg chg="add mod">
          <ac:chgData name="park jinseo" userId="46f600425a8af471" providerId="LiveId" clId="{AE4DFA18-EF16-4E9E-81F2-A96603BBAEE4}" dt="2022-11-29T16:23:52.267" v="7648" actId="1076"/>
          <ac:spMkLst>
            <pc:docMk/>
            <pc:sldMk cId="431374663" sldId="260"/>
            <ac:spMk id="23" creationId="{410EBE86-A045-390F-D7F5-E842FA38754A}"/>
          </ac:spMkLst>
        </pc:spChg>
        <pc:spChg chg="add mod">
          <ac:chgData name="park jinseo" userId="46f600425a8af471" providerId="LiveId" clId="{AE4DFA18-EF16-4E9E-81F2-A96603BBAEE4}" dt="2022-11-29T16:23:52.267" v="7648" actId="1076"/>
          <ac:spMkLst>
            <pc:docMk/>
            <pc:sldMk cId="431374663" sldId="260"/>
            <ac:spMk id="24" creationId="{07719942-7701-90FC-D830-15DEAEC71CE3}"/>
          </ac:spMkLst>
        </pc:spChg>
        <pc:picChg chg="add mod">
          <ac:chgData name="park jinseo" userId="46f600425a8af471" providerId="LiveId" clId="{AE4DFA18-EF16-4E9E-81F2-A96603BBAEE4}" dt="2022-11-29T16:23:52.267" v="7648" actId="1076"/>
          <ac:picMkLst>
            <pc:docMk/>
            <pc:sldMk cId="431374663" sldId="260"/>
            <ac:picMk id="4" creationId="{43E690BF-5C95-97F1-0A33-D02CE6BEBABF}"/>
          </ac:picMkLst>
        </pc:picChg>
        <pc:picChg chg="del mod">
          <ac:chgData name="park jinseo" userId="46f600425a8af471" providerId="LiveId" clId="{AE4DFA18-EF16-4E9E-81F2-A96603BBAEE4}" dt="2022-11-22T03:14:45.106" v="3003" actId="478"/>
          <ac:picMkLst>
            <pc:docMk/>
            <pc:sldMk cId="431374663" sldId="260"/>
            <ac:picMk id="5" creationId="{853EE92A-5CE4-5BAD-4B7F-DB5532DB5A8A}"/>
          </ac:picMkLst>
        </pc:picChg>
        <pc:cxnChg chg="add mod">
          <ac:chgData name="park jinseo" userId="46f600425a8af471" providerId="LiveId" clId="{AE4DFA18-EF16-4E9E-81F2-A96603BBAEE4}" dt="2022-11-29T16:23:52.267" v="7648" actId="1076"/>
          <ac:cxnSpMkLst>
            <pc:docMk/>
            <pc:sldMk cId="431374663" sldId="260"/>
            <ac:cxnSpMk id="7" creationId="{575A1435-4E08-3207-BE23-BC0F35BB4952}"/>
          </ac:cxnSpMkLst>
        </pc:cxnChg>
        <pc:cxnChg chg="add mod">
          <ac:chgData name="park jinseo" userId="46f600425a8af471" providerId="LiveId" clId="{AE4DFA18-EF16-4E9E-81F2-A96603BBAEE4}" dt="2022-11-29T16:23:52.267" v="7648" actId="1076"/>
          <ac:cxnSpMkLst>
            <pc:docMk/>
            <pc:sldMk cId="431374663" sldId="260"/>
            <ac:cxnSpMk id="10" creationId="{2FB01AB7-E3A3-7601-A7D7-89D9E2485C17}"/>
          </ac:cxnSpMkLst>
        </pc:cxnChg>
        <pc:cxnChg chg="add del mod">
          <ac:chgData name="park jinseo" userId="46f600425a8af471" providerId="LiveId" clId="{AE4DFA18-EF16-4E9E-81F2-A96603BBAEE4}" dt="2022-11-29T05:05:38.102" v="3662" actId="478"/>
          <ac:cxnSpMkLst>
            <pc:docMk/>
            <pc:sldMk cId="431374663" sldId="260"/>
            <ac:cxnSpMk id="16" creationId="{60FE85CD-4257-B630-57A8-1B5FCB29EB6D}"/>
          </ac:cxnSpMkLst>
        </pc:cxnChg>
      </pc:sldChg>
      <pc:sldChg chg="addSp delSp modSp mod setBg modNotesTx">
        <pc:chgData name="park jinseo" userId="46f600425a8af471" providerId="LiveId" clId="{AE4DFA18-EF16-4E9E-81F2-A96603BBAEE4}" dt="2022-11-29T16:20:00.394" v="7557" actId="113"/>
        <pc:sldMkLst>
          <pc:docMk/>
          <pc:sldMk cId="4000084134" sldId="263"/>
        </pc:sldMkLst>
        <pc:spChg chg="mod">
          <ac:chgData name="park jinseo" userId="46f600425a8af471" providerId="LiveId" clId="{AE4DFA18-EF16-4E9E-81F2-A96603BBAEE4}" dt="2022-11-29T16:20:00.394" v="7557" actId="113"/>
          <ac:spMkLst>
            <pc:docMk/>
            <pc:sldMk cId="4000084134" sldId="263"/>
            <ac:spMk id="2" creationId="{88E28B2A-D5B8-DEFD-3641-D875DD40A942}"/>
          </ac:spMkLst>
        </pc:spChg>
        <pc:spChg chg="mod">
          <ac:chgData name="park jinseo" userId="46f600425a8af471" providerId="LiveId" clId="{AE4DFA18-EF16-4E9E-81F2-A96603BBAEE4}" dt="2022-11-22T03:00:37.886" v="2959" actId="20577"/>
          <ac:spMkLst>
            <pc:docMk/>
            <pc:sldMk cId="4000084134" sldId="263"/>
            <ac:spMk id="3" creationId="{2D2E9049-45CB-FED6-082A-EE968CDB38D1}"/>
          </ac:spMkLst>
        </pc:spChg>
        <pc:spChg chg="add mod">
          <ac:chgData name="park jinseo" userId="46f600425a8af471" providerId="LiveId" clId="{AE4DFA18-EF16-4E9E-81F2-A96603BBAEE4}" dt="2022-11-22T16:16:10.782" v="3103" actId="1582"/>
          <ac:spMkLst>
            <pc:docMk/>
            <pc:sldMk cId="4000084134" sldId="263"/>
            <ac:spMk id="4" creationId="{EFDD9C66-DDD4-E332-AA5B-3E4CA0A84861}"/>
          </ac:spMkLst>
        </pc:spChg>
        <pc:spChg chg="add mod">
          <ac:chgData name="park jinseo" userId="46f600425a8af471" providerId="LiveId" clId="{AE4DFA18-EF16-4E9E-81F2-A96603BBAEE4}" dt="2022-11-29T16:08:13.212" v="6938" actId="208"/>
          <ac:spMkLst>
            <pc:docMk/>
            <pc:sldMk cId="4000084134" sldId="263"/>
            <ac:spMk id="7" creationId="{A572B546-AB9A-F725-BBDC-BE246ECB2807}"/>
          </ac:spMkLst>
        </pc:spChg>
        <pc:spChg chg="add mod">
          <ac:chgData name="park jinseo" userId="46f600425a8af471" providerId="LiveId" clId="{AE4DFA18-EF16-4E9E-81F2-A96603BBAEE4}" dt="2022-11-29T16:07:56.329" v="6933" actId="571"/>
          <ac:spMkLst>
            <pc:docMk/>
            <pc:sldMk cId="4000084134" sldId="263"/>
            <ac:spMk id="10" creationId="{53527530-15B7-EDAE-A0D1-503B79A0C318}"/>
          </ac:spMkLst>
        </pc:spChg>
        <pc:spChg chg="add mod">
          <ac:chgData name="park jinseo" userId="46f600425a8af471" providerId="LiveId" clId="{AE4DFA18-EF16-4E9E-81F2-A96603BBAEE4}" dt="2022-11-22T02:30:05.502" v="2311" actId="1076"/>
          <ac:spMkLst>
            <pc:docMk/>
            <pc:sldMk cId="4000084134" sldId="263"/>
            <ac:spMk id="15" creationId="{9B41758A-8891-CB90-AD7D-739E93ABD869}"/>
          </ac:spMkLst>
        </pc:spChg>
        <pc:spChg chg="add del">
          <ac:chgData name="park jinseo" userId="46f600425a8af471" providerId="LiveId" clId="{AE4DFA18-EF16-4E9E-81F2-A96603BBAEE4}" dt="2022-11-21T20:29:25.770" v="446" actId="26606"/>
          <ac:spMkLst>
            <pc:docMk/>
            <pc:sldMk cId="4000084134" sldId="263"/>
            <ac:spMk id="2055" creationId="{99F1FFA9-D672-408C-9220-ADEEC6ABDD09}"/>
          </ac:spMkLst>
        </pc:spChg>
        <pc:picChg chg="add mod modCrop">
          <ac:chgData name="park jinseo" userId="46f600425a8af471" providerId="LiveId" clId="{AE4DFA18-EF16-4E9E-81F2-A96603BBAEE4}" dt="2022-11-22T02:39:47.164" v="2630" actId="732"/>
          <ac:picMkLst>
            <pc:docMk/>
            <pc:sldMk cId="4000084134" sldId="263"/>
            <ac:picMk id="5" creationId="{27941394-A9EA-DB62-6179-508965208B23}"/>
          </ac:picMkLst>
        </pc:picChg>
        <pc:picChg chg="add mod">
          <ac:chgData name="park jinseo" userId="46f600425a8af471" providerId="LiveId" clId="{AE4DFA18-EF16-4E9E-81F2-A96603BBAEE4}" dt="2022-11-29T16:07:56.329" v="6933" actId="571"/>
          <ac:picMkLst>
            <pc:docMk/>
            <pc:sldMk cId="4000084134" sldId="263"/>
            <ac:picMk id="9" creationId="{59AA9E05-2B46-7B29-3A10-BC2B71730484}"/>
          </ac:picMkLst>
        </pc:picChg>
        <pc:picChg chg="mod ord">
          <ac:chgData name="park jinseo" userId="46f600425a8af471" providerId="LiveId" clId="{AE4DFA18-EF16-4E9E-81F2-A96603BBAEE4}" dt="2022-11-22T02:28:26.111" v="2269" actId="14100"/>
          <ac:picMkLst>
            <pc:docMk/>
            <pc:sldMk cId="4000084134" sldId="263"/>
            <ac:picMk id="2050" creationId="{C4CD73D1-1906-7125-DC0C-F6C5D9B9DE72}"/>
          </ac:picMkLst>
        </pc:picChg>
        <pc:cxnChg chg="add mod">
          <ac:chgData name="park jinseo" userId="46f600425a8af471" providerId="LiveId" clId="{AE4DFA18-EF16-4E9E-81F2-A96603BBAEE4}" dt="2022-11-22T02:29:16.136" v="2279" actId="1035"/>
          <ac:cxnSpMkLst>
            <pc:docMk/>
            <pc:sldMk cId="4000084134" sldId="263"/>
            <ac:cxnSpMk id="6" creationId="{76A5E9CC-41E2-3BA7-E76A-B331A757AD07}"/>
          </ac:cxnSpMkLst>
        </pc:cxnChg>
        <pc:cxnChg chg="add mod">
          <ac:chgData name="park jinseo" userId="46f600425a8af471" providerId="LiveId" clId="{AE4DFA18-EF16-4E9E-81F2-A96603BBAEE4}" dt="2022-11-22T02:29:19.011" v="2281" actId="1035"/>
          <ac:cxnSpMkLst>
            <pc:docMk/>
            <pc:sldMk cId="4000084134" sldId="263"/>
            <ac:cxnSpMk id="8" creationId="{17AA3E99-0E59-2D9E-1080-1F25D6495389}"/>
          </ac:cxnSpMkLst>
        </pc:cxnChg>
        <pc:cxnChg chg="add mod">
          <ac:chgData name="park jinseo" userId="46f600425a8af471" providerId="LiveId" clId="{AE4DFA18-EF16-4E9E-81F2-A96603BBAEE4}" dt="2022-11-22T02:29:35.850" v="2284" actId="1076"/>
          <ac:cxnSpMkLst>
            <pc:docMk/>
            <pc:sldMk cId="4000084134" sldId="263"/>
            <ac:cxnSpMk id="14" creationId="{3A8362B7-3C04-117E-DD0C-F9BE7717DD4D}"/>
          </ac:cxnSpMkLst>
        </pc:cxnChg>
      </pc:sldChg>
      <pc:sldChg chg="addSp delSp modSp mod ord modNotesTx">
        <pc:chgData name="park jinseo" userId="46f600425a8af471" providerId="LiveId" clId="{AE4DFA18-EF16-4E9E-81F2-A96603BBAEE4}" dt="2022-11-29T16:28:52.656" v="7825" actId="14100"/>
        <pc:sldMkLst>
          <pc:docMk/>
          <pc:sldMk cId="437358200" sldId="264"/>
        </pc:sldMkLst>
        <pc:spChg chg="mod">
          <ac:chgData name="park jinseo" userId="46f600425a8af471" providerId="LiveId" clId="{AE4DFA18-EF16-4E9E-81F2-A96603BBAEE4}" dt="2022-11-29T16:20:04.085" v="7560" actId="113"/>
          <ac:spMkLst>
            <pc:docMk/>
            <pc:sldMk cId="437358200" sldId="264"/>
            <ac:spMk id="2" creationId="{88E28B2A-D5B8-DEFD-3641-D875DD40A942}"/>
          </ac:spMkLst>
        </pc:spChg>
        <pc:spChg chg="mod ord">
          <ac:chgData name="park jinseo" userId="46f600425a8af471" providerId="LiveId" clId="{AE4DFA18-EF16-4E9E-81F2-A96603BBAEE4}" dt="2022-11-29T15:44:03.482" v="5580" actId="1076"/>
          <ac:spMkLst>
            <pc:docMk/>
            <pc:sldMk cId="437358200" sldId="264"/>
            <ac:spMk id="3" creationId="{2D2E9049-45CB-FED6-082A-EE968CDB38D1}"/>
          </ac:spMkLst>
        </pc:spChg>
        <pc:spChg chg="add mod">
          <ac:chgData name="park jinseo" userId="46f600425a8af471" providerId="LiveId" clId="{AE4DFA18-EF16-4E9E-81F2-A96603BBAEE4}" dt="2022-11-22T02:36:27.805" v="2476" actId="1076"/>
          <ac:spMkLst>
            <pc:docMk/>
            <pc:sldMk cId="437358200" sldId="264"/>
            <ac:spMk id="5" creationId="{C9A81536-A994-FD6B-7FFE-8F2A5FCA0532}"/>
          </ac:spMkLst>
        </pc:spChg>
        <pc:spChg chg="add mod">
          <ac:chgData name="park jinseo" userId="46f600425a8af471" providerId="LiveId" clId="{AE4DFA18-EF16-4E9E-81F2-A96603BBAEE4}" dt="2022-11-25T03:45:47.882" v="3582" actId="20577"/>
          <ac:spMkLst>
            <pc:docMk/>
            <pc:sldMk cId="437358200" sldId="264"/>
            <ac:spMk id="6" creationId="{F5240974-8C49-EF2C-3777-DBC5FC1DF6C1}"/>
          </ac:spMkLst>
        </pc:spChg>
        <pc:spChg chg="add mod">
          <ac:chgData name="park jinseo" userId="46f600425a8af471" providerId="LiveId" clId="{AE4DFA18-EF16-4E9E-81F2-A96603BBAEE4}" dt="2022-11-25T03:45:45.131" v="3580" actId="20577"/>
          <ac:spMkLst>
            <pc:docMk/>
            <pc:sldMk cId="437358200" sldId="264"/>
            <ac:spMk id="7" creationId="{2969B8C3-DB17-6C1A-2BBB-5A0B5CC423CA}"/>
          </ac:spMkLst>
        </pc:spChg>
        <pc:spChg chg="add mod">
          <ac:chgData name="park jinseo" userId="46f600425a8af471" providerId="LiveId" clId="{AE4DFA18-EF16-4E9E-81F2-A96603BBAEE4}" dt="2022-11-25T03:45:40.637" v="3578" actId="20577"/>
          <ac:spMkLst>
            <pc:docMk/>
            <pc:sldMk cId="437358200" sldId="264"/>
            <ac:spMk id="8" creationId="{92521996-F6E1-F2CD-85DB-E4374F46F83F}"/>
          </ac:spMkLst>
        </pc:spChg>
        <pc:spChg chg="add del mod">
          <ac:chgData name="park jinseo" userId="46f600425a8af471" providerId="LiveId" clId="{AE4DFA18-EF16-4E9E-81F2-A96603BBAEE4}" dt="2022-11-29T16:27:08.589" v="7798" actId="478"/>
          <ac:spMkLst>
            <pc:docMk/>
            <pc:sldMk cId="437358200" sldId="264"/>
            <ac:spMk id="9" creationId="{AE0EA2EC-8A0A-8865-06BE-668E197F80BD}"/>
          </ac:spMkLst>
        </pc:spChg>
        <pc:picChg chg="add mod modCrop">
          <ac:chgData name="park jinseo" userId="46f600425a8af471" providerId="LiveId" clId="{AE4DFA18-EF16-4E9E-81F2-A96603BBAEE4}" dt="2022-11-22T02:36:27.805" v="2476" actId="1076"/>
          <ac:picMkLst>
            <pc:docMk/>
            <pc:sldMk cId="437358200" sldId="264"/>
            <ac:picMk id="4" creationId="{4D9309FC-8380-6C3B-8C0E-C7F9BD252ABD}"/>
          </ac:picMkLst>
        </pc:picChg>
        <pc:picChg chg="add mod">
          <ac:chgData name="park jinseo" userId="46f600425a8af471" providerId="LiveId" clId="{AE4DFA18-EF16-4E9E-81F2-A96603BBAEE4}" dt="2022-11-29T16:28:52.656" v="7825" actId="14100"/>
          <ac:picMkLst>
            <pc:docMk/>
            <pc:sldMk cId="437358200" sldId="264"/>
            <ac:picMk id="10" creationId="{DF446628-2E7D-4EA9-A008-DBDCED59A2D7}"/>
          </ac:picMkLst>
        </pc:picChg>
        <pc:picChg chg="mod">
          <ac:chgData name="park jinseo" userId="46f600425a8af471" providerId="LiveId" clId="{AE4DFA18-EF16-4E9E-81F2-A96603BBAEE4}" dt="2022-11-22T02:36:31.126" v="2477" actId="1076"/>
          <ac:picMkLst>
            <pc:docMk/>
            <pc:sldMk cId="437358200" sldId="264"/>
            <ac:picMk id="1026" creationId="{7D16B5C7-9987-1103-490F-6EA500F8813F}"/>
          </ac:picMkLst>
        </pc:picChg>
        <pc:picChg chg="del mod">
          <ac:chgData name="park jinseo" userId="46f600425a8af471" providerId="LiveId" clId="{AE4DFA18-EF16-4E9E-81F2-A96603BBAEE4}" dt="2022-11-22T02:34:36.276" v="2381" actId="478"/>
          <ac:picMkLst>
            <pc:docMk/>
            <pc:sldMk cId="437358200" sldId="264"/>
            <ac:picMk id="1028" creationId="{DFC39816-1F01-F966-85B9-DB326BF3D7F1}"/>
          </ac:picMkLst>
        </pc:picChg>
        <pc:picChg chg="del mod">
          <ac:chgData name="park jinseo" userId="46f600425a8af471" providerId="LiveId" clId="{AE4DFA18-EF16-4E9E-81F2-A96603BBAEE4}" dt="2022-11-22T02:34:32.865" v="2380" actId="478"/>
          <ac:picMkLst>
            <pc:docMk/>
            <pc:sldMk cId="437358200" sldId="264"/>
            <ac:picMk id="1030" creationId="{4DB6174A-88FF-6256-3EFB-A88DC11F9192}"/>
          </ac:picMkLst>
        </pc:picChg>
        <pc:cxnChg chg="add del mod">
          <ac:chgData name="park jinseo" userId="46f600425a8af471" providerId="LiveId" clId="{AE4DFA18-EF16-4E9E-81F2-A96603BBAEE4}" dt="2022-11-29T16:28:10.999" v="7814" actId="478"/>
          <ac:cxnSpMkLst>
            <pc:docMk/>
            <pc:sldMk cId="437358200" sldId="264"/>
            <ac:cxnSpMk id="11" creationId="{DF34855F-AC19-5C28-2E06-18F89834E934}"/>
          </ac:cxnSpMkLst>
        </pc:cxnChg>
        <pc:cxnChg chg="add mod">
          <ac:chgData name="park jinseo" userId="46f600425a8af471" providerId="LiveId" clId="{AE4DFA18-EF16-4E9E-81F2-A96603BBAEE4}" dt="2022-11-29T16:28:52.656" v="7825" actId="14100"/>
          <ac:cxnSpMkLst>
            <pc:docMk/>
            <pc:sldMk cId="437358200" sldId="264"/>
            <ac:cxnSpMk id="18" creationId="{7907B719-FDD2-75DD-F044-B6BF2B379A61}"/>
          </ac:cxnSpMkLst>
        </pc:cxnChg>
        <pc:cxnChg chg="add mod">
          <ac:chgData name="park jinseo" userId="46f600425a8af471" providerId="LiveId" clId="{AE4DFA18-EF16-4E9E-81F2-A96603BBAEE4}" dt="2022-11-29T16:28:52.656" v="7825" actId="14100"/>
          <ac:cxnSpMkLst>
            <pc:docMk/>
            <pc:sldMk cId="437358200" sldId="264"/>
            <ac:cxnSpMk id="20" creationId="{537A10B6-D176-1042-F278-0911993C71B6}"/>
          </ac:cxnSpMkLst>
        </pc:cxnChg>
      </pc:sldChg>
      <pc:sldChg chg="addSp delSp modSp mod ord addCm modCm modNotesTx">
        <pc:chgData name="park jinseo" userId="46f600425a8af471" providerId="LiveId" clId="{AE4DFA18-EF16-4E9E-81F2-A96603BBAEE4}" dt="2022-11-29T16:47:01.071" v="9153" actId="20577"/>
        <pc:sldMkLst>
          <pc:docMk/>
          <pc:sldMk cId="1863135470" sldId="265"/>
        </pc:sldMkLst>
        <pc:spChg chg="mod">
          <ac:chgData name="park jinseo" userId="46f600425a8af471" providerId="LiveId" clId="{AE4DFA18-EF16-4E9E-81F2-A96603BBAEE4}" dt="2022-11-29T16:44:38.112" v="8832" actId="313"/>
          <ac:spMkLst>
            <pc:docMk/>
            <pc:sldMk cId="1863135470" sldId="265"/>
            <ac:spMk id="2" creationId="{A7ED9F96-9D08-25EF-8519-2A915208B16E}"/>
          </ac:spMkLst>
        </pc:spChg>
        <pc:spChg chg="mod">
          <ac:chgData name="park jinseo" userId="46f600425a8af471" providerId="LiveId" clId="{AE4DFA18-EF16-4E9E-81F2-A96603BBAEE4}" dt="2022-11-22T16:25:28.588" v="3168" actId="20577"/>
          <ac:spMkLst>
            <pc:docMk/>
            <pc:sldMk cId="1863135470" sldId="265"/>
            <ac:spMk id="3" creationId="{5DB2C8FD-F8E1-8850-DA36-7CA733E3E907}"/>
          </ac:spMkLst>
        </pc:spChg>
        <pc:spChg chg="add mod">
          <ac:chgData name="park jinseo" userId="46f600425a8af471" providerId="LiveId" clId="{AE4DFA18-EF16-4E9E-81F2-A96603BBAEE4}" dt="2022-11-22T02:43:05.732" v="2728" actId="164"/>
          <ac:spMkLst>
            <pc:docMk/>
            <pc:sldMk cId="1863135470" sldId="265"/>
            <ac:spMk id="4" creationId="{D5BE5987-4527-75DE-631B-7D5BA9FBED05}"/>
          </ac:spMkLst>
        </pc:spChg>
        <pc:spChg chg="mod">
          <ac:chgData name="park jinseo" userId="46f600425a8af471" providerId="LiveId" clId="{AE4DFA18-EF16-4E9E-81F2-A96603BBAEE4}" dt="2022-11-29T16:18:34.527" v="7532"/>
          <ac:spMkLst>
            <pc:docMk/>
            <pc:sldMk cId="1863135470" sldId="265"/>
            <ac:spMk id="13" creationId="{F9022192-388D-D0E4-B39A-498F35020504}"/>
          </ac:spMkLst>
        </pc:spChg>
        <pc:spChg chg="add mod">
          <ac:chgData name="park jinseo" userId="46f600425a8af471" providerId="LiveId" clId="{AE4DFA18-EF16-4E9E-81F2-A96603BBAEE4}" dt="2022-11-29T16:18:40.500" v="7533" actId="1076"/>
          <ac:spMkLst>
            <pc:docMk/>
            <pc:sldMk cId="1863135470" sldId="265"/>
            <ac:spMk id="14" creationId="{2765B630-06BF-0C8E-5208-1884412D8C15}"/>
          </ac:spMkLst>
        </pc:spChg>
        <pc:spChg chg="add mod">
          <ac:chgData name="park jinseo" userId="46f600425a8af471" providerId="LiveId" clId="{AE4DFA18-EF16-4E9E-81F2-A96603BBAEE4}" dt="2022-11-22T02:43:05.732" v="2728" actId="164"/>
          <ac:spMkLst>
            <pc:docMk/>
            <pc:sldMk cId="1863135470" sldId="265"/>
            <ac:spMk id="18" creationId="{3C1BAB9C-9B04-096F-D3C3-889D8191D448}"/>
          </ac:spMkLst>
        </pc:spChg>
        <pc:spChg chg="add mod">
          <ac:chgData name="park jinseo" userId="46f600425a8af471" providerId="LiveId" clId="{AE4DFA18-EF16-4E9E-81F2-A96603BBAEE4}" dt="2022-11-22T02:43:05.732" v="2728" actId="164"/>
          <ac:spMkLst>
            <pc:docMk/>
            <pc:sldMk cId="1863135470" sldId="265"/>
            <ac:spMk id="19" creationId="{6E1BAF76-41C2-A39B-7013-CF86CADF86A4}"/>
          </ac:spMkLst>
        </pc:spChg>
        <pc:spChg chg="add mod">
          <ac:chgData name="park jinseo" userId="46f600425a8af471" providerId="LiveId" clId="{AE4DFA18-EF16-4E9E-81F2-A96603BBAEE4}" dt="2022-11-22T02:43:05.732" v="2728" actId="164"/>
          <ac:spMkLst>
            <pc:docMk/>
            <pc:sldMk cId="1863135470" sldId="265"/>
            <ac:spMk id="20" creationId="{41F09C90-154C-43DB-6E2B-0BED027B7C61}"/>
          </ac:spMkLst>
        </pc:spChg>
        <pc:spChg chg="add mod">
          <ac:chgData name="park jinseo" userId="46f600425a8af471" providerId="LiveId" clId="{AE4DFA18-EF16-4E9E-81F2-A96603BBAEE4}" dt="2022-11-22T02:43:05.732" v="2728" actId="164"/>
          <ac:spMkLst>
            <pc:docMk/>
            <pc:sldMk cId="1863135470" sldId="265"/>
            <ac:spMk id="21" creationId="{0371827C-2B6F-20D3-4B72-A47C0EC47692}"/>
          </ac:spMkLst>
        </pc:spChg>
        <pc:spChg chg="add mod">
          <ac:chgData name="park jinseo" userId="46f600425a8af471" providerId="LiveId" clId="{AE4DFA18-EF16-4E9E-81F2-A96603BBAEE4}" dt="2022-11-22T02:43:05.732" v="2728" actId="164"/>
          <ac:spMkLst>
            <pc:docMk/>
            <pc:sldMk cId="1863135470" sldId="265"/>
            <ac:spMk id="27" creationId="{75A81073-BBD7-732C-29A7-553D5B219DC8}"/>
          </ac:spMkLst>
        </pc:spChg>
        <pc:spChg chg="add mod">
          <ac:chgData name="park jinseo" userId="46f600425a8af471" providerId="LiveId" clId="{AE4DFA18-EF16-4E9E-81F2-A96603BBAEE4}" dt="2022-11-22T02:43:05.732" v="2728" actId="164"/>
          <ac:spMkLst>
            <pc:docMk/>
            <pc:sldMk cId="1863135470" sldId="265"/>
            <ac:spMk id="30" creationId="{B77A1A78-B984-2E27-AA7E-002CDABD6422}"/>
          </ac:spMkLst>
        </pc:spChg>
        <pc:spChg chg="mod">
          <ac:chgData name="park jinseo" userId="46f600425a8af471" providerId="LiveId" clId="{AE4DFA18-EF16-4E9E-81F2-A96603BBAEE4}" dt="2022-11-22T02:47:15.539" v="2773" actId="571"/>
          <ac:spMkLst>
            <pc:docMk/>
            <pc:sldMk cId="1863135470" sldId="265"/>
            <ac:spMk id="39" creationId="{C4265896-054C-3D95-5E1B-733054739711}"/>
          </ac:spMkLst>
        </pc:spChg>
        <pc:spChg chg="add mod">
          <ac:chgData name="park jinseo" userId="46f600425a8af471" providerId="LiveId" clId="{AE4DFA18-EF16-4E9E-81F2-A96603BBAEE4}" dt="2022-11-22T02:47:15.539" v="2773" actId="571"/>
          <ac:spMkLst>
            <pc:docMk/>
            <pc:sldMk cId="1863135470" sldId="265"/>
            <ac:spMk id="43" creationId="{39FEC8DB-958F-9FE6-83A8-35E6C847CCB2}"/>
          </ac:spMkLst>
        </pc:spChg>
        <pc:spChg chg="add mod">
          <ac:chgData name="park jinseo" userId="46f600425a8af471" providerId="LiveId" clId="{AE4DFA18-EF16-4E9E-81F2-A96603BBAEE4}" dt="2022-11-22T02:48:04.621" v="2801" actId="1076"/>
          <ac:spMkLst>
            <pc:docMk/>
            <pc:sldMk cId="1863135470" sldId="265"/>
            <ac:spMk id="44" creationId="{75E64E3C-B5D3-1DFB-5655-6F9E377D6396}"/>
          </ac:spMkLst>
        </pc:spChg>
        <pc:spChg chg="add del mod">
          <ac:chgData name="park jinseo" userId="46f600425a8af471" providerId="LiveId" clId="{AE4DFA18-EF16-4E9E-81F2-A96603BBAEE4}" dt="2022-11-22T16:28:12.137" v="3170" actId="21"/>
          <ac:spMkLst>
            <pc:docMk/>
            <pc:sldMk cId="1863135470" sldId="265"/>
            <ac:spMk id="45" creationId="{DD2CF16D-E5B3-258A-932E-ACE6592AB3A4}"/>
          </ac:spMkLst>
        </pc:spChg>
        <pc:grpChg chg="add mod">
          <ac:chgData name="park jinseo" userId="46f600425a8af471" providerId="LiveId" clId="{AE4DFA18-EF16-4E9E-81F2-A96603BBAEE4}" dt="2022-11-29T16:18:34.527" v="7532"/>
          <ac:grpSpMkLst>
            <pc:docMk/>
            <pc:sldMk cId="1863135470" sldId="265"/>
            <ac:grpSpMk id="5" creationId="{7F8565CF-0586-1A0F-5847-72D1815D469A}"/>
          </ac:grpSpMkLst>
        </pc:grpChg>
        <pc:grpChg chg="add del mod">
          <ac:chgData name="park jinseo" userId="46f600425a8af471" providerId="LiveId" clId="{AE4DFA18-EF16-4E9E-81F2-A96603BBAEE4}" dt="2022-11-22T16:28:12.137" v="3170" actId="21"/>
          <ac:grpSpMkLst>
            <pc:docMk/>
            <pc:sldMk cId="1863135470" sldId="265"/>
            <ac:grpSpMk id="33" creationId="{EFABBDCD-1E95-1589-F1BB-32D4EDE09057}"/>
          </ac:grpSpMkLst>
        </pc:grpChg>
        <pc:grpChg chg="add mod">
          <ac:chgData name="park jinseo" userId="46f600425a8af471" providerId="LiveId" clId="{AE4DFA18-EF16-4E9E-81F2-A96603BBAEE4}" dt="2022-11-22T02:45:23.626" v="2761" actId="1076"/>
          <ac:grpSpMkLst>
            <pc:docMk/>
            <pc:sldMk cId="1863135470" sldId="265"/>
            <ac:grpSpMk id="40" creationId="{FDA8ACC3-8326-2A79-F44E-2E5E54C15E4D}"/>
          </ac:grpSpMkLst>
        </pc:grpChg>
        <pc:graphicFrameChg chg="mod">
          <ac:chgData name="park jinseo" userId="46f600425a8af471" providerId="LiveId" clId="{AE4DFA18-EF16-4E9E-81F2-A96603BBAEE4}" dt="2022-11-29T16:18:34.527" v="7532"/>
          <ac:graphicFrameMkLst>
            <pc:docMk/>
            <pc:sldMk cId="1863135470" sldId="265"/>
            <ac:graphicFrameMk id="6" creationId="{FF12B1FC-D6B4-9BD7-A5A3-B2F49B130F5D}"/>
          </ac:graphicFrameMkLst>
        </pc:graphicFrameChg>
        <pc:graphicFrameChg chg="mod">
          <ac:chgData name="park jinseo" userId="46f600425a8af471" providerId="LiveId" clId="{AE4DFA18-EF16-4E9E-81F2-A96603BBAEE4}" dt="2022-11-29T16:18:34.527" v="7532"/>
          <ac:graphicFrameMkLst>
            <pc:docMk/>
            <pc:sldMk cId="1863135470" sldId="265"/>
            <ac:graphicFrameMk id="7" creationId="{AF92383D-6FD6-4561-9B02-D41914838582}"/>
          </ac:graphicFrameMkLst>
        </pc:graphicFrameChg>
        <pc:graphicFrameChg chg="mod">
          <ac:chgData name="park jinseo" userId="46f600425a8af471" providerId="LiveId" clId="{AE4DFA18-EF16-4E9E-81F2-A96603BBAEE4}" dt="2022-11-22T02:47:15.539" v="2773" actId="571"/>
          <ac:graphicFrameMkLst>
            <pc:docMk/>
            <pc:sldMk cId="1863135470" sldId="265"/>
            <ac:graphicFrameMk id="34" creationId="{B9D2F686-45DA-EE16-BC7A-9AE610ED45C4}"/>
          </ac:graphicFrameMkLst>
        </pc:graphicFrameChg>
        <pc:graphicFrameChg chg="mod">
          <ac:chgData name="park jinseo" userId="46f600425a8af471" providerId="LiveId" clId="{AE4DFA18-EF16-4E9E-81F2-A96603BBAEE4}" dt="2022-11-22T02:47:15.539" v="2773" actId="571"/>
          <ac:graphicFrameMkLst>
            <pc:docMk/>
            <pc:sldMk cId="1863135470" sldId="265"/>
            <ac:graphicFrameMk id="35" creationId="{8139E016-34D7-DCD9-DC48-04B451D227F8}"/>
          </ac:graphicFrameMkLst>
        </pc:graphicFrameChg>
        <pc:picChg chg="add del">
          <ac:chgData name="park jinseo" userId="46f600425a8af471" providerId="LiveId" clId="{AE4DFA18-EF16-4E9E-81F2-A96603BBAEE4}" dt="2022-11-21T20:36:33.287" v="827" actId="22"/>
          <ac:picMkLst>
            <pc:docMk/>
            <pc:sldMk cId="1863135470" sldId="265"/>
            <ac:picMk id="5" creationId="{06E05F0A-3967-51D4-EBB6-548F317442D5}"/>
          </ac:picMkLst>
        </pc:picChg>
        <pc:picChg chg="add del">
          <ac:chgData name="park jinseo" userId="46f600425a8af471" providerId="LiveId" clId="{AE4DFA18-EF16-4E9E-81F2-A96603BBAEE4}" dt="2022-11-21T20:36:37.002" v="829" actId="22"/>
          <ac:picMkLst>
            <pc:docMk/>
            <pc:sldMk cId="1863135470" sldId="265"/>
            <ac:picMk id="7" creationId="{316C7828-870E-424E-7840-79769A4830E8}"/>
          </ac:picMkLst>
        </pc:picChg>
        <pc:picChg chg="add del mod modCrop">
          <ac:chgData name="park jinseo" userId="46f600425a8af471" providerId="LiveId" clId="{AE4DFA18-EF16-4E9E-81F2-A96603BBAEE4}" dt="2022-11-22T02:07:42.513" v="1882" actId="478"/>
          <ac:picMkLst>
            <pc:docMk/>
            <pc:sldMk cId="1863135470" sldId="265"/>
            <ac:picMk id="9" creationId="{6EEDEB8B-A51B-E2CE-76D5-EA50F05FA460}"/>
          </ac:picMkLst>
        </pc:picChg>
        <pc:picChg chg="add del mod modCrop">
          <ac:chgData name="park jinseo" userId="46f600425a8af471" providerId="LiveId" clId="{AE4DFA18-EF16-4E9E-81F2-A96603BBAEE4}" dt="2022-11-22T01:45:18.010" v="1858" actId="478"/>
          <ac:picMkLst>
            <pc:docMk/>
            <pc:sldMk cId="1863135470" sldId="265"/>
            <ac:picMk id="11" creationId="{F8C811A7-3A27-D16A-01D0-2B2642CE652A}"/>
          </ac:picMkLst>
        </pc:picChg>
        <pc:picChg chg="add mod modCrop">
          <ac:chgData name="park jinseo" userId="46f600425a8af471" providerId="LiveId" clId="{AE4DFA18-EF16-4E9E-81F2-A96603BBAEE4}" dt="2022-11-22T02:47:04.554" v="2771" actId="1076"/>
          <ac:picMkLst>
            <pc:docMk/>
            <pc:sldMk cId="1863135470" sldId="265"/>
            <ac:picMk id="42" creationId="{38AE75AD-6105-39AD-6F76-1A40DCD5DB71}"/>
          </ac:picMkLst>
        </pc:picChg>
        <pc:cxnChg chg="add del mod">
          <ac:chgData name="park jinseo" userId="46f600425a8af471" providerId="LiveId" clId="{AE4DFA18-EF16-4E9E-81F2-A96603BBAEE4}" dt="2022-11-22T01:39:15.139" v="1655" actId="478"/>
          <ac:cxnSpMkLst>
            <pc:docMk/>
            <pc:sldMk cId="1863135470" sldId="265"/>
            <ac:cxnSpMk id="6" creationId="{8F03DD3F-7828-6870-9E3B-A7B4CFBA9752}"/>
          </ac:cxnSpMkLst>
        </pc:cxnChg>
        <pc:cxnChg chg="add mod">
          <ac:chgData name="park jinseo" userId="46f600425a8af471" providerId="LiveId" clId="{AE4DFA18-EF16-4E9E-81F2-A96603BBAEE4}" dt="2022-11-22T02:43:05.732" v="2728" actId="164"/>
          <ac:cxnSpMkLst>
            <pc:docMk/>
            <pc:sldMk cId="1863135470" sldId="265"/>
            <ac:cxnSpMk id="8" creationId="{0DCF20A5-EA3F-615E-282A-5494FD335C96}"/>
          </ac:cxnSpMkLst>
        </pc:cxnChg>
        <pc:cxnChg chg="mod">
          <ac:chgData name="park jinseo" userId="46f600425a8af471" providerId="LiveId" clId="{AE4DFA18-EF16-4E9E-81F2-A96603BBAEE4}" dt="2022-11-29T16:29:27.719" v="7827" actId="14100"/>
          <ac:cxnSpMkLst>
            <pc:docMk/>
            <pc:sldMk cId="1863135470" sldId="265"/>
            <ac:cxnSpMk id="9" creationId="{7735A449-6390-818D-2038-F1B59E05797F}"/>
          </ac:cxnSpMkLst>
        </pc:cxnChg>
        <pc:cxnChg chg="mod">
          <ac:chgData name="park jinseo" userId="46f600425a8af471" providerId="LiveId" clId="{AE4DFA18-EF16-4E9E-81F2-A96603BBAEE4}" dt="2022-11-29T16:29:27.719" v="7827" actId="14100"/>
          <ac:cxnSpMkLst>
            <pc:docMk/>
            <pc:sldMk cId="1863135470" sldId="265"/>
            <ac:cxnSpMk id="10" creationId="{97135156-AF83-4997-6EB7-FFA286E1E52D}"/>
          </ac:cxnSpMkLst>
        </pc:cxnChg>
        <pc:cxnChg chg="mod">
          <ac:chgData name="park jinseo" userId="46f600425a8af471" providerId="LiveId" clId="{AE4DFA18-EF16-4E9E-81F2-A96603BBAEE4}" dt="2022-11-29T16:18:34.527" v="7532"/>
          <ac:cxnSpMkLst>
            <pc:docMk/>
            <pc:sldMk cId="1863135470" sldId="265"/>
            <ac:cxnSpMk id="11" creationId="{DE38DADC-F506-9F99-864C-F02E9FC6D04B}"/>
          </ac:cxnSpMkLst>
        </pc:cxnChg>
        <pc:cxnChg chg="add mod">
          <ac:chgData name="park jinseo" userId="46f600425a8af471" providerId="LiveId" clId="{AE4DFA18-EF16-4E9E-81F2-A96603BBAEE4}" dt="2022-11-22T02:43:05.732" v="2728" actId="164"/>
          <ac:cxnSpMkLst>
            <pc:docMk/>
            <pc:sldMk cId="1863135470" sldId="265"/>
            <ac:cxnSpMk id="12" creationId="{C49F9FCA-3CE3-2DAD-87F0-9E224B016B14}"/>
          </ac:cxnSpMkLst>
        </pc:cxnChg>
        <pc:cxnChg chg="add del mod">
          <ac:chgData name="park jinseo" userId="46f600425a8af471" providerId="LiveId" clId="{AE4DFA18-EF16-4E9E-81F2-A96603BBAEE4}" dt="2022-11-22T01:40:09.962" v="1668" actId="478"/>
          <ac:cxnSpMkLst>
            <pc:docMk/>
            <pc:sldMk cId="1863135470" sldId="265"/>
            <ac:cxnSpMk id="14" creationId="{26476483-493E-4245-FA10-2C810748BA40}"/>
          </ac:cxnSpMkLst>
        </pc:cxnChg>
        <pc:cxnChg chg="add mod">
          <ac:chgData name="park jinseo" userId="46f600425a8af471" providerId="LiveId" clId="{AE4DFA18-EF16-4E9E-81F2-A96603BBAEE4}" dt="2022-11-29T16:18:50.729" v="7537" actId="14100"/>
          <ac:cxnSpMkLst>
            <pc:docMk/>
            <pc:sldMk cId="1863135470" sldId="265"/>
            <ac:cxnSpMk id="15" creationId="{2D8F5E79-EB70-3D3F-E796-26614271368D}"/>
          </ac:cxnSpMkLst>
        </pc:cxnChg>
        <pc:cxnChg chg="add mod">
          <ac:chgData name="park jinseo" userId="46f600425a8af471" providerId="LiveId" clId="{AE4DFA18-EF16-4E9E-81F2-A96603BBAEE4}" dt="2022-11-22T02:43:05.732" v="2728" actId="164"/>
          <ac:cxnSpMkLst>
            <pc:docMk/>
            <pc:sldMk cId="1863135470" sldId="265"/>
            <ac:cxnSpMk id="17" creationId="{9028EE6E-6C50-C8CD-CB80-94385C995F9D}"/>
          </ac:cxnSpMkLst>
        </pc:cxnChg>
        <pc:cxnChg chg="add del">
          <ac:chgData name="park jinseo" userId="46f600425a8af471" providerId="LiveId" clId="{AE4DFA18-EF16-4E9E-81F2-A96603BBAEE4}" dt="2022-11-22T01:42:09.934" v="1726" actId="478"/>
          <ac:cxnSpMkLst>
            <pc:docMk/>
            <pc:sldMk cId="1863135470" sldId="265"/>
            <ac:cxnSpMk id="23" creationId="{7CC554E3-A466-40FD-6DD3-B43954AFDD60}"/>
          </ac:cxnSpMkLst>
        </pc:cxnChg>
        <pc:cxnChg chg="add mod">
          <ac:chgData name="park jinseo" userId="46f600425a8af471" providerId="LiveId" clId="{AE4DFA18-EF16-4E9E-81F2-A96603BBAEE4}" dt="2022-11-22T02:43:05.732" v="2728" actId="164"/>
          <ac:cxnSpMkLst>
            <pc:docMk/>
            <pc:sldMk cId="1863135470" sldId="265"/>
            <ac:cxnSpMk id="25" creationId="{E961C8D3-5FE9-15BB-C6DB-91E8BF45376E}"/>
          </ac:cxnSpMkLst>
        </pc:cxnChg>
        <pc:cxnChg chg="mod">
          <ac:chgData name="park jinseo" userId="46f600425a8af471" providerId="LiveId" clId="{AE4DFA18-EF16-4E9E-81F2-A96603BBAEE4}" dt="2022-11-22T02:47:15.539" v="2773" actId="571"/>
          <ac:cxnSpMkLst>
            <pc:docMk/>
            <pc:sldMk cId="1863135470" sldId="265"/>
            <ac:cxnSpMk id="36" creationId="{BFA17E71-657E-7086-0B60-DA66BC8C1324}"/>
          </ac:cxnSpMkLst>
        </pc:cxnChg>
        <pc:cxnChg chg="mod">
          <ac:chgData name="park jinseo" userId="46f600425a8af471" providerId="LiveId" clId="{AE4DFA18-EF16-4E9E-81F2-A96603BBAEE4}" dt="2022-11-22T02:47:15.539" v="2773" actId="571"/>
          <ac:cxnSpMkLst>
            <pc:docMk/>
            <pc:sldMk cId="1863135470" sldId="265"/>
            <ac:cxnSpMk id="37" creationId="{ED4FB30E-5F67-17CE-A2E3-C046104B6297}"/>
          </ac:cxnSpMkLst>
        </pc:cxnChg>
        <pc:cxnChg chg="mod">
          <ac:chgData name="park jinseo" userId="46f600425a8af471" providerId="LiveId" clId="{AE4DFA18-EF16-4E9E-81F2-A96603BBAEE4}" dt="2022-11-22T02:47:15.539" v="2773" actId="571"/>
          <ac:cxnSpMkLst>
            <pc:docMk/>
            <pc:sldMk cId="1863135470" sldId="265"/>
            <ac:cxnSpMk id="38" creationId="{4B271AA0-B862-8FE2-21AF-55A725DFDB07}"/>
          </ac:cxnSpMkLst>
        </pc:cxnChg>
        <pc:cxnChg chg="add del mod">
          <ac:chgData name="park jinseo" userId="46f600425a8af471" providerId="LiveId" clId="{AE4DFA18-EF16-4E9E-81F2-A96603BBAEE4}" dt="2022-11-22T16:28:12.137" v="3170" actId="21"/>
          <ac:cxnSpMkLst>
            <pc:docMk/>
            <pc:sldMk cId="1863135470" sldId="265"/>
            <ac:cxnSpMk id="47" creationId="{8D9AA687-D511-2054-4709-777BC8B95F87}"/>
          </ac:cxnSpMkLst>
        </pc:cxnChg>
      </pc:sldChg>
      <pc:sldChg chg="addSp delSp modSp mod ord addCm modCm modNotesTx">
        <pc:chgData name="park jinseo" userId="46f600425a8af471" providerId="LiveId" clId="{AE4DFA18-EF16-4E9E-81F2-A96603BBAEE4}" dt="2022-11-29T16:49:46.969" v="9594" actId="20577"/>
        <pc:sldMkLst>
          <pc:docMk/>
          <pc:sldMk cId="2688742599" sldId="266"/>
        </pc:sldMkLst>
        <pc:spChg chg="mod">
          <ac:chgData name="park jinseo" userId="46f600425a8af471" providerId="LiveId" clId="{AE4DFA18-EF16-4E9E-81F2-A96603BBAEE4}" dt="2022-11-29T16:19:47.767" v="7551" actId="207"/>
          <ac:spMkLst>
            <pc:docMk/>
            <pc:sldMk cId="2688742599" sldId="266"/>
            <ac:spMk id="2" creationId="{A7ED9F96-9D08-25EF-8519-2A915208B16E}"/>
          </ac:spMkLst>
        </pc:spChg>
        <pc:spChg chg="mod">
          <ac:chgData name="park jinseo" userId="46f600425a8af471" providerId="LiveId" clId="{AE4DFA18-EF16-4E9E-81F2-A96603BBAEE4}" dt="2022-11-29T16:47:14.218" v="9155" actId="20577"/>
          <ac:spMkLst>
            <pc:docMk/>
            <pc:sldMk cId="2688742599" sldId="266"/>
            <ac:spMk id="3" creationId="{5DB2C8FD-F8E1-8850-DA36-7CA733E3E907}"/>
          </ac:spMkLst>
        </pc:spChg>
        <pc:spChg chg="add mod">
          <ac:chgData name="park jinseo" userId="46f600425a8af471" providerId="LiveId" clId="{AE4DFA18-EF16-4E9E-81F2-A96603BBAEE4}" dt="2022-11-22T02:12:57.502" v="1949" actId="1076"/>
          <ac:spMkLst>
            <pc:docMk/>
            <pc:sldMk cId="2688742599" sldId="266"/>
            <ac:spMk id="4" creationId="{4C8BC9BB-F29E-DE3F-B614-B00A73E3E623}"/>
          </ac:spMkLst>
        </pc:spChg>
        <pc:spChg chg="add mod">
          <ac:chgData name="park jinseo" userId="46f600425a8af471" providerId="LiveId" clId="{AE4DFA18-EF16-4E9E-81F2-A96603BBAEE4}" dt="2022-11-22T02:12:57.502" v="1949" actId="1076"/>
          <ac:spMkLst>
            <pc:docMk/>
            <pc:sldMk cId="2688742599" sldId="266"/>
            <ac:spMk id="9" creationId="{3E122E4C-79F4-8B3A-E5F9-4A4EC6F2D40B}"/>
          </ac:spMkLst>
        </pc:spChg>
        <pc:spChg chg="add mod">
          <ac:chgData name="park jinseo" userId="46f600425a8af471" providerId="LiveId" clId="{AE4DFA18-EF16-4E9E-81F2-A96603BBAEE4}" dt="2022-11-22T16:40:59.465" v="3451" actId="1076"/>
          <ac:spMkLst>
            <pc:docMk/>
            <pc:sldMk cId="2688742599" sldId="266"/>
            <ac:spMk id="10" creationId="{628D84A7-7981-7478-0186-5C345CDCC7E4}"/>
          </ac:spMkLst>
        </pc:spChg>
        <pc:spChg chg="add del mod">
          <ac:chgData name="park jinseo" userId="46f600425a8af471" providerId="LiveId" clId="{AE4DFA18-EF16-4E9E-81F2-A96603BBAEE4}" dt="2022-11-22T02:14:19.811" v="1974" actId="478"/>
          <ac:spMkLst>
            <pc:docMk/>
            <pc:sldMk cId="2688742599" sldId="266"/>
            <ac:spMk id="11" creationId="{739F1A5B-7956-2588-0D1E-08B262D3CE9E}"/>
          </ac:spMkLst>
        </pc:spChg>
        <pc:spChg chg="add del mod">
          <ac:chgData name="park jinseo" userId="46f600425a8af471" providerId="LiveId" clId="{AE4DFA18-EF16-4E9E-81F2-A96603BBAEE4}" dt="2022-11-22T02:13:15.923" v="1961" actId="478"/>
          <ac:spMkLst>
            <pc:docMk/>
            <pc:sldMk cId="2688742599" sldId="266"/>
            <ac:spMk id="12" creationId="{71CC6DAA-4F9D-7EB0-8B57-F77421212590}"/>
          </ac:spMkLst>
        </pc:spChg>
        <pc:spChg chg="add mod">
          <ac:chgData name="park jinseo" userId="46f600425a8af471" providerId="LiveId" clId="{AE4DFA18-EF16-4E9E-81F2-A96603BBAEE4}" dt="2022-11-22T16:38:28.732" v="3378" actId="20577"/>
          <ac:spMkLst>
            <pc:docMk/>
            <pc:sldMk cId="2688742599" sldId="266"/>
            <ac:spMk id="12" creationId="{AA4ECFB3-A3BE-C209-1D11-CDE0116894F7}"/>
          </ac:spMkLst>
        </pc:spChg>
        <pc:spChg chg="add mod">
          <ac:chgData name="park jinseo" userId="46f600425a8af471" providerId="LiveId" clId="{AE4DFA18-EF16-4E9E-81F2-A96603BBAEE4}" dt="2022-11-22T02:12:57.502" v="1949" actId="1076"/>
          <ac:spMkLst>
            <pc:docMk/>
            <pc:sldMk cId="2688742599" sldId="266"/>
            <ac:spMk id="14" creationId="{4C5371A9-7BAA-0802-CFA6-44F43FA2B178}"/>
          </ac:spMkLst>
        </pc:spChg>
        <pc:spChg chg="add mod">
          <ac:chgData name="park jinseo" userId="46f600425a8af471" providerId="LiveId" clId="{AE4DFA18-EF16-4E9E-81F2-A96603BBAEE4}" dt="2022-11-22T02:12:57.502" v="1949" actId="1076"/>
          <ac:spMkLst>
            <pc:docMk/>
            <pc:sldMk cId="2688742599" sldId="266"/>
            <ac:spMk id="15" creationId="{270E8AF8-3810-470C-7E50-FA94C975D2B2}"/>
          </ac:spMkLst>
        </pc:spChg>
        <pc:spChg chg="add mod">
          <ac:chgData name="park jinseo" userId="46f600425a8af471" providerId="LiveId" clId="{AE4DFA18-EF16-4E9E-81F2-A96603BBAEE4}" dt="2022-11-22T02:13:55.277" v="1969" actId="571"/>
          <ac:spMkLst>
            <pc:docMk/>
            <pc:sldMk cId="2688742599" sldId="266"/>
            <ac:spMk id="17" creationId="{F71AA7F4-9B80-43B3-D87F-777FD47000EC}"/>
          </ac:spMkLst>
        </pc:spChg>
        <pc:spChg chg="add mod">
          <ac:chgData name="park jinseo" userId="46f600425a8af471" providerId="LiveId" clId="{AE4DFA18-EF16-4E9E-81F2-A96603BBAEE4}" dt="2022-11-22T02:13:55.277" v="1969" actId="571"/>
          <ac:spMkLst>
            <pc:docMk/>
            <pc:sldMk cId="2688742599" sldId="266"/>
            <ac:spMk id="20" creationId="{51D6F484-91DC-1C95-0CC7-049F2A737E21}"/>
          </ac:spMkLst>
        </pc:spChg>
        <pc:spChg chg="add mod">
          <ac:chgData name="park jinseo" userId="46f600425a8af471" providerId="LiveId" clId="{AE4DFA18-EF16-4E9E-81F2-A96603BBAEE4}" dt="2022-11-22T16:40:59.465" v="3451" actId="1076"/>
          <ac:spMkLst>
            <pc:docMk/>
            <pc:sldMk cId="2688742599" sldId="266"/>
            <ac:spMk id="21" creationId="{D9A04D8D-D86F-FF0B-315B-65C63D0AF3CB}"/>
          </ac:spMkLst>
        </pc:spChg>
        <pc:spChg chg="add del mod">
          <ac:chgData name="park jinseo" userId="46f600425a8af471" providerId="LiveId" clId="{AE4DFA18-EF16-4E9E-81F2-A96603BBAEE4}" dt="2022-11-22T02:14:16.670" v="1973" actId="478"/>
          <ac:spMkLst>
            <pc:docMk/>
            <pc:sldMk cId="2688742599" sldId="266"/>
            <ac:spMk id="22" creationId="{3FA5BA37-8B83-F0D4-00E9-85199F98B505}"/>
          </ac:spMkLst>
        </pc:spChg>
        <pc:spChg chg="add mod">
          <ac:chgData name="park jinseo" userId="46f600425a8af471" providerId="LiveId" clId="{AE4DFA18-EF16-4E9E-81F2-A96603BBAEE4}" dt="2022-11-22T02:13:55.277" v="1969" actId="571"/>
          <ac:spMkLst>
            <pc:docMk/>
            <pc:sldMk cId="2688742599" sldId="266"/>
            <ac:spMk id="24" creationId="{B20AF26E-D8B9-EB2D-02AD-B6EF6FE61C1F}"/>
          </ac:spMkLst>
        </pc:spChg>
        <pc:spChg chg="add mod">
          <ac:chgData name="park jinseo" userId="46f600425a8af471" providerId="LiveId" clId="{AE4DFA18-EF16-4E9E-81F2-A96603BBAEE4}" dt="2022-11-22T02:13:55.277" v="1969" actId="571"/>
          <ac:spMkLst>
            <pc:docMk/>
            <pc:sldMk cId="2688742599" sldId="266"/>
            <ac:spMk id="25" creationId="{01E3AD3F-1A36-E754-9F7E-63F86AF4E4FB}"/>
          </ac:spMkLst>
        </pc:spChg>
        <pc:spChg chg="add mod">
          <ac:chgData name="park jinseo" userId="46f600425a8af471" providerId="LiveId" clId="{AE4DFA18-EF16-4E9E-81F2-A96603BBAEE4}" dt="2022-11-22T02:15:29.642" v="1986" actId="1076"/>
          <ac:spMkLst>
            <pc:docMk/>
            <pc:sldMk cId="2688742599" sldId="266"/>
            <ac:spMk id="27" creationId="{CAD59005-3384-2301-B83A-A3A1A3C3EA27}"/>
          </ac:spMkLst>
        </pc:spChg>
        <pc:spChg chg="add mod">
          <ac:chgData name="park jinseo" userId="46f600425a8af471" providerId="LiveId" clId="{AE4DFA18-EF16-4E9E-81F2-A96603BBAEE4}" dt="2022-11-22T02:15:24.594" v="1985" actId="1076"/>
          <ac:spMkLst>
            <pc:docMk/>
            <pc:sldMk cId="2688742599" sldId="266"/>
            <ac:spMk id="28" creationId="{0C566A70-3A45-6378-C2EE-505221401696}"/>
          </ac:spMkLst>
        </pc:spChg>
        <pc:spChg chg="add del">
          <ac:chgData name="park jinseo" userId="46f600425a8af471" providerId="LiveId" clId="{AE4DFA18-EF16-4E9E-81F2-A96603BBAEE4}" dt="2022-11-22T02:18:00.386" v="2026" actId="478"/>
          <ac:spMkLst>
            <pc:docMk/>
            <pc:sldMk cId="2688742599" sldId="266"/>
            <ac:spMk id="35" creationId="{0E4D2B89-FCB2-7EF1-0E77-BFC923DD6CC4}"/>
          </ac:spMkLst>
        </pc:spChg>
        <pc:spChg chg="add del">
          <ac:chgData name="park jinseo" userId="46f600425a8af471" providerId="LiveId" clId="{AE4DFA18-EF16-4E9E-81F2-A96603BBAEE4}" dt="2022-11-22T02:18:16.612" v="2028" actId="478"/>
          <ac:spMkLst>
            <pc:docMk/>
            <pc:sldMk cId="2688742599" sldId="266"/>
            <ac:spMk id="36" creationId="{029B0200-353B-CB52-090F-205ED260E218}"/>
          </ac:spMkLst>
        </pc:spChg>
        <pc:spChg chg="add del">
          <ac:chgData name="park jinseo" userId="46f600425a8af471" providerId="LiveId" clId="{AE4DFA18-EF16-4E9E-81F2-A96603BBAEE4}" dt="2022-11-22T02:18:29.532" v="2030" actId="478"/>
          <ac:spMkLst>
            <pc:docMk/>
            <pc:sldMk cId="2688742599" sldId="266"/>
            <ac:spMk id="37" creationId="{EBC6B222-6C0F-4C0A-AB6B-644A2068D6F7}"/>
          </ac:spMkLst>
        </pc:spChg>
        <pc:spChg chg="add mod">
          <ac:chgData name="park jinseo" userId="46f600425a8af471" providerId="LiveId" clId="{AE4DFA18-EF16-4E9E-81F2-A96603BBAEE4}" dt="2022-11-22T02:22:59.490" v="2132" actId="1076"/>
          <ac:spMkLst>
            <pc:docMk/>
            <pc:sldMk cId="2688742599" sldId="266"/>
            <ac:spMk id="47" creationId="{8B1094BE-FB52-F1BB-625E-A594E2C0E750}"/>
          </ac:spMkLst>
        </pc:spChg>
        <pc:spChg chg="add mod">
          <ac:chgData name="park jinseo" userId="46f600425a8af471" providerId="LiveId" clId="{AE4DFA18-EF16-4E9E-81F2-A96603BBAEE4}" dt="2022-11-22T16:38:01.023" v="3362" actId="20577"/>
          <ac:spMkLst>
            <pc:docMk/>
            <pc:sldMk cId="2688742599" sldId="266"/>
            <ac:spMk id="48" creationId="{9D837DBC-2163-615B-A8B1-E952246089D7}"/>
          </ac:spMkLst>
        </pc:spChg>
        <pc:spChg chg="add mod">
          <ac:chgData name="park jinseo" userId="46f600425a8af471" providerId="LiveId" clId="{AE4DFA18-EF16-4E9E-81F2-A96603BBAEE4}" dt="2022-11-22T02:21:07.553" v="2118" actId="1036"/>
          <ac:spMkLst>
            <pc:docMk/>
            <pc:sldMk cId="2688742599" sldId="266"/>
            <ac:spMk id="49" creationId="{182F76AB-1D2B-1229-558D-1C32C213037D}"/>
          </ac:spMkLst>
        </pc:spChg>
        <pc:spChg chg="add mod">
          <ac:chgData name="park jinseo" userId="46f600425a8af471" providerId="LiveId" clId="{AE4DFA18-EF16-4E9E-81F2-A96603BBAEE4}" dt="2022-11-22T02:21:07.553" v="2118" actId="1036"/>
          <ac:spMkLst>
            <pc:docMk/>
            <pc:sldMk cId="2688742599" sldId="266"/>
            <ac:spMk id="50" creationId="{B35991EC-AFAE-F393-079F-87297940E046}"/>
          </ac:spMkLst>
        </pc:spChg>
        <pc:spChg chg="add mod">
          <ac:chgData name="park jinseo" userId="46f600425a8af471" providerId="LiveId" clId="{AE4DFA18-EF16-4E9E-81F2-A96603BBAEE4}" dt="2022-11-22T02:21:15.604" v="2119" actId="571"/>
          <ac:spMkLst>
            <pc:docMk/>
            <pc:sldMk cId="2688742599" sldId="266"/>
            <ac:spMk id="51" creationId="{8DC941E9-C9B8-26B7-2BC7-993DA935A232}"/>
          </ac:spMkLst>
        </pc:spChg>
        <pc:spChg chg="add mod">
          <ac:chgData name="park jinseo" userId="46f600425a8af471" providerId="LiveId" clId="{AE4DFA18-EF16-4E9E-81F2-A96603BBAEE4}" dt="2022-11-22T02:21:15.604" v="2119" actId="571"/>
          <ac:spMkLst>
            <pc:docMk/>
            <pc:sldMk cId="2688742599" sldId="266"/>
            <ac:spMk id="52" creationId="{5E1BF108-F80C-4332-1D7E-29A27763055A}"/>
          </ac:spMkLst>
        </pc:spChg>
        <pc:picChg chg="add del mod modCrop">
          <ac:chgData name="park jinseo" userId="46f600425a8af471" providerId="LiveId" clId="{AE4DFA18-EF16-4E9E-81F2-A96603BBAEE4}" dt="2022-11-22T02:18:48.767" v="2031" actId="478"/>
          <ac:picMkLst>
            <pc:docMk/>
            <pc:sldMk cId="2688742599" sldId="266"/>
            <ac:picMk id="5" creationId="{772DB56B-5456-C3E1-F199-1662451DE0B4}"/>
          </ac:picMkLst>
        </pc:picChg>
        <pc:picChg chg="add mod">
          <ac:chgData name="park jinseo" userId="46f600425a8af471" providerId="LiveId" clId="{AE4DFA18-EF16-4E9E-81F2-A96603BBAEE4}" dt="2022-11-22T02:23:33.080" v="2140" actId="14100"/>
          <ac:picMkLst>
            <pc:docMk/>
            <pc:sldMk cId="2688742599" sldId="266"/>
            <ac:picMk id="57" creationId="{EA63B9D0-9253-2F5C-E675-7EC6E93CBB52}"/>
          </ac:picMkLst>
        </pc:picChg>
        <pc:picChg chg="add mod">
          <ac:chgData name="park jinseo" userId="46f600425a8af471" providerId="LiveId" clId="{AE4DFA18-EF16-4E9E-81F2-A96603BBAEE4}" dt="2022-11-22T02:23:33.080" v="2140" actId="14100"/>
          <ac:picMkLst>
            <pc:docMk/>
            <pc:sldMk cId="2688742599" sldId="266"/>
            <ac:picMk id="1026" creationId="{2D1CF394-691D-0C38-00A5-82CB5E37B420}"/>
          </ac:picMkLst>
        </pc:picChg>
        <pc:cxnChg chg="add mod">
          <ac:chgData name="park jinseo" userId="46f600425a8af471" providerId="LiveId" clId="{AE4DFA18-EF16-4E9E-81F2-A96603BBAEE4}" dt="2022-11-22T02:12:57.502" v="1949" actId="1076"/>
          <ac:cxnSpMkLst>
            <pc:docMk/>
            <pc:sldMk cId="2688742599" sldId="266"/>
            <ac:cxnSpMk id="6" creationId="{226343A1-EF3F-7A1F-E688-E90FEEC36F37}"/>
          </ac:cxnSpMkLst>
        </pc:cxnChg>
        <pc:cxnChg chg="add del mod">
          <ac:chgData name="park jinseo" userId="46f600425a8af471" providerId="LiveId" clId="{AE4DFA18-EF16-4E9E-81F2-A96603BBAEE4}" dt="2022-11-22T02:13:16.669" v="1962" actId="478"/>
          <ac:cxnSpMkLst>
            <pc:docMk/>
            <pc:sldMk cId="2688742599" sldId="266"/>
            <ac:cxnSpMk id="7" creationId="{4E54B779-61D3-75BA-B1AF-FD1D204310BB}"/>
          </ac:cxnSpMkLst>
        </pc:cxnChg>
        <pc:cxnChg chg="add mod">
          <ac:chgData name="park jinseo" userId="46f600425a8af471" providerId="LiveId" clId="{AE4DFA18-EF16-4E9E-81F2-A96603BBAEE4}" dt="2022-11-22T16:39:22.369" v="3379" actId="1076"/>
          <ac:cxnSpMkLst>
            <pc:docMk/>
            <pc:sldMk cId="2688742599" sldId="266"/>
            <ac:cxnSpMk id="7" creationId="{F5E528D6-D4DD-7E20-933E-570857EFF441}"/>
          </ac:cxnSpMkLst>
        </pc:cxnChg>
        <pc:cxnChg chg="add del mod">
          <ac:chgData name="park jinseo" userId="46f600425a8af471" providerId="LiveId" clId="{AE4DFA18-EF16-4E9E-81F2-A96603BBAEE4}" dt="2022-11-22T02:13:21.378" v="1965" actId="14100"/>
          <ac:cxnSpMkLst>
            <pc:docMk/>
            <pc:sldMk cId="2688742599" sldId="266"/>
            <ac:cxnSpMk id="8" creationId="{EEE20879-EAB3-C6B1-BED0-88CCABAD7EE7}"/>
          </ac:cxnSpMkLst>
        </pc:cxnChg>
        <pc:cxnChg chg="add del mod">
          <ac:chgData name="park jinseo" userId="46f600425a8af471" providerId="LiveId" clId="{AE4DFA18-EF16-4E9E-81F2-A96603BBAEE4}" dt="2022-11-22T16:37:40.974" v="3331" actId="478"/>
          <ac:cxnSpMkLst>
            <pc:docMk/>
            <pc:sldMk cId="2688742599" sldId="266"/>
            <ac:cxnSpMk id="11" creationId="{341968B1-6598-5326-5600-05780E3EC781}"/>
          </ac:cxnSpMkLst>
        </pc:cxnChg>
        <pc:cxnChg chg="add mod">
          <ac:chgData name="park jinseo" userId="46f600425a8af471" providerId="LiveId" clId="{AE4DFA18-EF16-4E9E-81F2-A96603BBAEE4}" dt="2022-11-22T02:12:57.502" v="1949" actId="1076"/>
          <ac:cxnSpMkLst>
            <pc:docMk/>
            <pc:sldMk cId="2688742599" sldId="266"/>
            <ac:cxnSpMk id="13" creationId="{27E2BCC3-D0BB-D265-7500-69B41E28ACB5}"/>
          </ac:cxnSpMkLst>
        </pc:cxnChg>
        <pc:cxnChg chg="add mod">
          <ac:chgData name="park jinseo" userId="46f600425a8af471" providerId="LiveId" clId="{AE4DFA18-EF16-4E9E-81F2-A96603BBAEE4}" dt="2022-11-22T02:13:55.277" v="1969" actId="571"/>
          <ac:cxnSpMkLst>
            <pc:docMk/>
            <pc:sldMk cId="2688742599" sldId="266"/>
            <ac:cxnSpMk id="18" creationId="{6BBDE0C2-8889-CD5F-6D61-4D6A8D80240B}"/>
          </ac:cxnSpMkLst>
        </pc:cxnChg>
        <pc:cxnChg chg="add mod">
          <ac:chgData name="park jinseo" userId="46f600425a8af471" providerId="LiveId" clId="{AE4DFA18-EF16-4E9E-81F2-A96603BBAEE4}" dt="2022-11-22T02:13:55.277" v="1969" actId="571"/>
          <ac:cxnSpMkLst>
            <pc:docMk/>
            <pc:sldMk cId="2688742599" sldId="266"/>
            <ac:cxnSpMk id="19" creationId="{227ECA34-5214-B8E5-B5EB-B046078EC3FD}"/>
          </ac:cxnSpMkLst>
        </pc:cxnChg>
        <pc:cxnChg chg="add mod">
          <ac:chgData name="park jinseo" userId="46f600425a8af471" providerId="LiveId" clId="{AE4DFA18-EF16-4E9E-81F2-A96603BBAEE4}" dt="2022-11-22T02:13:55.277" v="1969" actId="571"/>
          <ac:cxnSpMkLst>
            <pc:docMk/>
            <pc:sldMk cId="2688742599" sldId="266"/>
            <ac:cxnSpMk id="23" creationId="{2F99BE29-6600-F877-ED72-D74ACCBF3B77}"/>
          </ac:cxnSpMkLst>
        </pc:cxnChg>
        <pc:cxnChg chg="add mod">
          <ac:chgData name="park jinseo" userId="46f600425a8af471" providerId="LiveId" clId="{AE4DFA18-EF16-4E9E-81F2-A96603BBAEE4}" dt="2022-11-22T02:15:29.642" v="1986" actId="1076"/>
          <ac:cxnSpMkLst>
            <pc:docMk/>
            <pc:sldMk cId="2688742599" sldId="266"/>
            <ac:cxnSpMk id="30" creationId="{39CCB780-2A8A-B3CB-E450-E5DCC9034967}"/>
          </ac:cxnSpMkLst>
        </pc:cxnChg>
        <pc:cxnChg chg="add mod">
          <ac:chgData name="park jinseo" userId="46f600425a8af471" providerId="LiveId" clId="{AE4DFA18-EF16-4E9E-81F2-A96603BBAEE4}" dt="2022-11-22T02:15:55.340" v="2020" actId="1036"/>
          <ac:cxnSpMkLst>
            <pc:docMk/>
            <pc:sldMk cId="2688742599" sldId="266"/>
            <ac:cxnSpMk id="31" creationId="{42774336-B023-F439-B19A-261F8232C264}"/>
          </ac:cxnSpMkLst>
        </pc:cxnChg>
        <pc:cxnChg chg="add del mod">
          <ac:chgData name="park jinseo" userId="46f600425a8af471" providerId="LiveId" clId="{AE4DFA18-EF16-4E9E-81F2-A96603BBAEE4}" dt="2022-11-22T02:19:04.543" v="2035" actId="478"/>
          <ac:cxnSpMkLst>
            <pc:docMk/>
            <pc:sldMk cId="2688742599" sldId="266"/>
            <ac:cxnSpMk id="33" creationId="{72BAE380-B81F-A02D-D6A7-BEB073DF11A4}"/>
          </ac:cxnSpMkLst>
        </pc:cxnChg>
        <pc:cxnChg chg="add del mod">
          <ac:chgData name="park jinseo" userId="46f600425a8af471" providerId="LiveId" clId="{AE4DFA18-EF16-4E9E-81F2-A96603BBAEE4}" dt="2022-11-22T02:19:05.627" v="2036" actId="478"/>
          <ac:cxnSpMkLst>
            <pc:docMk/>
            <pc:sldMk cId="2688742599" sldId="266"/>
            <ac:cxnSpMk id="34" creationId="{AB269ADE-1FEB-6DC5-2C9F-E378C2A6BA2E}"/>
          </ac:cxnSpMkLst>
        </pc:cxnChg>
        <pc:cxnChg chg="add del mod">
          <ac:chgData name="park jinseo" userId="46f600425a8af471" providerId="LiveId" clId="{AE4DFA18-EF16-4E9E-81F2-A96603BBAEE4}" dt="2022-11-22T02:19:16.114" v="2038" actId="478"/>
          <ac:cxnSpMkLst>
            <pc:docMk/>
            <pc:sldMk cId="2688742599" sldId="266"/>
            <ac:cxnSpMk id="41" creationId="{16B0F826-E097-DCAC-A098-A1DF49A1D524}"/>
          </ac:cxnSpMkLst>
        </pc:cxnChg>
        <pc:cxnChg chg="add mod">
          <ac:chgData name="park jinseo" userId="46f600425a8af471" providerId="LiveId" clId="{AE4DFA18-EF16-4E9E-81F2-A96603BBAEE4}" dt="2022-11-22T02:19:46.735" v="2043" actId="14100"/>
          <ac:cxnSpMkLst>
            <pc:docMk/>
            <pc:sldMk cId="2688742599" sldId="266"/>
            <ac:cxnSpMk id="43" creationId="{F2848ACE-F66C-7AC4-4145-C2B6970939C9}"/>
          </ac:cxnSpMkLst>
        </pc:cxnChg>
        <pc:cxnChg chg="add mod">
          <ac:chgData name="park jinseo" userId="46f600425a8af471" providerId="LiveId" clId="{AE4DFA18-EF16-4E9E-81F2-A96603BBAEE4}" dt="2022-11-22T02:19:52.064" v="2044" actId="571"/>
          <ac:cxnSpMkLst>
            <pc:docMk/>
            <pc:sldMk cId="2688742599" sldId="266"/>
            <ac:cxnSpMk id="46" creationId="{25970DB7-EE30-3731-07D7-3C1B7B963DE8}"/>
          </ac:cxnSpMkLst>
        </pc:cxnChg>
        <pc:cxnChg chg="add mod">
          <ac:chgData name="park jinseo" userId="46f600425a8af471" providerId="LiveId" clId="{AE4DFA18-EF16-4E9E-81F2-A96603BBAEE4}" dt="2022-11-22T02:23:33.080" v="2140" actId="14100"/>
          <ac:cxnSpMkLst>
            <pc:docMk/>
            <pc:sldMk cId="2688742599" sldId="266"/>
            <ac:cxnSpMk id="54" creationId="{718CEBDD-B763-A21E-A8F3-06FBFC6EF197}"/>
          </ac:cxnSpMkLst>
        </pc:cxnChg>
        <pc:cxnChg chg="add mod">
          <ac:chgData name="park jinseo" userId="46f600425a8af471" providerId="LiveId" clId="{AE4DFA18-EF16-4E9E-81F2-A96603BBAEE4}" dt="2022-11-22T02:23:33.080" v="2140" actId="14100"/>
          <ac:cxnSpMkLst>
            <pc:docMk/>
            <pc:sldMk cId="2688742599" sldId="266"/>
            <ac:cxnSpMk id="58" creationId="{B97FAE9E-55B4-B4B1-D315-2110ACC721BA}"/>
          </ac:cxnSpMkLst>
        </pc:cxnChg>
      </pc:sldChg>
      <pc:sldChg chg="modSp mod modShow">
        <pc:chgData name="park jinseo" userId="46f600425a8af471" providerId="LiveId" clId="{AE4DFA18-EF16-4E9E-81F2-A96603BBAEE4}" dt="2022-11-22T02:57:58.948" v="2944" actId="20577"/>
        <pc:sldMkLst>
          <pc:docMk/>
          <pc:sldMk cId="78566246" sldId="267"/>
        </pc:sldMkLst>
        <pc:spChg chg="mod">
          <ac:chgData name="park jinseo" userId="46f600425a8af471" providerId="LiveId" clId="{AE4DFA18-EF16-4E9E-81F2-A96603BBAEE4}" dt="2022-11-22T02:57:58.948" v="2944" actId="20577"/>
          <ac:spMkLst>
            <pc:docMk/>
            <pc:sldMk cId="78566246" sldId="267"/>
            <ac:spMk id="2" creationId="{88E28B2A-D5B8-DEFD-3641-D875DD40A942}"/>
          </ac:spMkLst>
        </pc:spChg>
      </pc:sldChg>
      <pc:sldChg chg="modSp new del mod">
        <pc:chgData name="park jinseo" userId="46f600425a8af471" providerId="LiveId" clId="{AE4DFA18-EF16-4E9E-81F2-A96603BBAEE4}" dt="2022-11-22T03:14:19.417" v="2995" actId="47"/>
        <pc:sldMkLst>
          <pc:docMk/>
          <pc:sldMk cId="2386846524" sldId="268"/>
        </pc:sldMkLst>
        <pc:spChg chg="mod">
          <ac:chgData name="park jinseo" userId="46f600425a8af471" providerId="LiveId" clId="{AE4DFA18-EF16-4E9E-81F2-A96603BBAEE4}" dt="2022-11-10T18:59:12.188" v="223" actId="20577"/>
          <ac:spMkLst>
            <pc:docMk/>
            <pc:sldMk cId="2386846524" sldId="268"/>
            <ac:spMk id="2" creationId="{BD49FABE-8A88-0514-A0F3-CD214A71C39F}"/>
          </ac:spMkLst>
        </pc:spChg>
        <pc:spChg chg="mod">
          <ac:chgData name="park jinseo" userId="46f600425a8af471" providerId="LiveId" clId="{AE4DFA18-EF16-4E9E-81F2-A96603BBAEE4}" dt="2022-11-22T01:35:26.648" v="1618" actId="20577"/>
          <ac:spMkLst>
            <pc:docMk/>
            <pc:sldMk cId="2386846524" sldId="268"/>
            <ac:spMk id="3" creationId="{7DF932ED-2B88-FF16-44FA-68DA598BF5C3}"/>
          </ac:spMkLst>
        </pc:spChg>
      </pc:sldChg>
      <pc:sldChg chg="modSp add mod modNotesTx">
        <pc:chgData name="park jinseo" userId="46f600425a8af471" providerId="LiveId" clId="{AE4DFA18-EF16-4E9E-81F2-A96603BBAEE4}" dt="2022-11-29T16:52:32.328" v="10040" actId="20577"/>
        <pc:sldMkLst>
          <pc:docMk/>
          <pc:sldMk cId="2483328398" sldId="269"/>
        </pc:sldMkLst>
        <pc:spChg chg="mod">
          <ac:chgData name="park jinseo" userId="46f600425a8af471" providerId="LiveId" clId="{AE4DFA18-EF16-4E9E-81F2-A96603BBAEE4}" dt="2022-11-29T16:38:46.648" v="8604" actId="1076"/>
          <ac:spMkLst>
            <pc:docMk/>
            <pc:sldMk cId="2483328398" sldId="269"/>
            <ac:spMk id="4" creationId="{9769155A-324A-3D2A-0D26-B77F13107D4D}"/>
          </ac:spMkLst>
        </pc:spChg>
        <pc:spChg chg="mod">
          <ac:chgData name="park jinseo" userId="46f600425a8af471" providerId="LiveId" clId="{AE4DFA18-EF16-4E9E-81F2-A96603BBAEE4}" dt="2022-11-29T16:38:46.648" v="8604" actId="1076"/>
          <ac:spMkLst>
            <pc:docMk/>
            <pc:sldMk cId="2483328398" sldId="269"/>
            <ac:spMk id="5" creationId="{CF26AFA6-83C5-62D8-C0FE-4FD10D6929F8}"/>
          </ac:spMkLst>
        </pc:spChg>
      </pc:sldChg>
      <pc:sldChg chg="modSp new del mod">
        <pc:chgData name="park jinseo" userId="46f600425a8af471" providerId="LiveId" clId="{AE4DFA18-EF16-4E9E-81F2-A96603BBAEE4}" dt="2022-11-21T21:37:16.038" v="1321" actId="47"/>
        <pc:sldMkLst>
          <pc:docMk/>
          <pc:sldMk cId="2898793542" sldId="269"/>
        </pc:sldMkLst>
        <pc:spChg chg="mod">
          <ac:chgData name="park jinseo" userId="46f600425a8af471" providerId="LiveId" clId="{AE4DFA18-EF16-4E9E-81F2-A96603BBAEE4}" dt="2022-11-10T19:12:17.119" v="403" actId="20577"/>
          <ac:spMkLst>
            <pc:docMk/>
            <pc:sldMk cId="2898793542" sldId="269"/>
            <ac:spMk id="2" creationId="{BC7FD1CA-CA3D-9E70-A0B2-FE9B345D5481}"/>
          </ac:spMkLst>
        </pc:spChg>
        <pc:spChg chg="mod">
          <ac:chgData name="park jinseo" userId="46f600425a8af471" providerId="LiveId" clId="{AE4DFA18-EF16-4E9E-81F2-A96603BBAEE4}" dt="2022-11-10T19:27:14.243" v="437" actId="20577"/>
          <ac:spMkLst>
            <pc:docMk/>
            <pc:sldMk cId="2898793542" sldId="269"/>
            <ac:spMk id="3" creationId="{952AD177-94CC-45D5-B180-E90C127C8680}"/>
          </ac:spMkLst>
        </pc:spChg>
      </pc:sldChg>
      <pc:sldChg chg="modSp add mod modNotesTx">
        <pc:chgData name="park jinseo" userId="46f600425a8af471" providerId="LiveId" clId="{AE4DFA18-EF16-4E9E-81F2-A96603BBAEE4}" dt="2022-11-29T16:53:16.300" v="10145" actId="20577"/>
        <pc:sldMkLst>
          <pc:docMk/>
          <pc:sldMk cId="3550628650" sldId="270"/>
        </pc:sldMkLst>
        <pc:spChg chg="mod">
          <ac:chgData name="park jinseo" userId="46f600425a8af471" providerId="LiveId" clId="{AE4DFA18-EF16-4E9E-81F2-A96603BBAEE4}" dt="2022-11-29T16:52:43.779" v="10042" actId="14100"/>
          <ac:spMkLst>
            <pc:docMk/>
            <pc:sldMk cId="3550628650" sldId="270"/>
            <ac:spMk id="3" creationId="{0E95889A-FB26-82BE-EE65-2E89751CF4F8}"/>
          </ac:spMkLst>
        </pc:spChg>
        <pc:spChg chg="mod">
          <ac:chgData name="park jinseo" userId="46f600425a8af471" providerId="LiveId" clId="{AE4DFA18-EF16-4E9E-81F2-A96603BBAEE4}" dt="2022-11-29T16:51:33.367" v="9900" actId="404"/>
          <ac:spMkLst>
            <pc:docMk/>
            <pc:sldMk cId="3550628650" sldId="270"/>
            <ac:spMk id="17" creationId="{54D2E8B6-8F5C-47AB-EABF-DC3593961A6D}"/>
          </ac:spMkLst>
        </pc:spChg>
      </pc:sldChg>
      <pc:sldChg chg="modSp add mod modNotesTx">
        <pc:chgData name="park jinseo" userId="46f600425a8af471" providerId="LiveId" clId="{AE4DFA18-EF16-4E9E-81F2-A96603BBAEE4}" dt="2022-11-29T16:55:01.230" v="10369" actId="1076"/>
        <pc:sldMkLst>
          <pc:docMk/>
          <pc:sldMk cId="208699199" sldId="271"/>
        </pc:sldMkLst>
        <pc:spChg chg="mod">
          <ac:chgData name="park jinseo" userId="46f600425a8af471" providerId="LiveId" clId="{AE4DFA18-EF16-4E9E-81F2-A96603BBAEE4}" dt="2022-11-29T16:53:55.342" v="10158" actId="20577"/>
          <ac:spMkLst>
            <pc:docMk/>
            <pc:sldMk cId="208699199" sldId="271"/>
            <ac:spMk id="17" creationId="{721F55D0-2DA0-5E62-EAE5-A208DFAA761B}"/>
          </ac:spMkLst>
        </pc:spChg>
        <pc:spChg chg="mod">
          <ac:chgData name="park jinseo" userId="46f600425a8af471" providerId="LiveId" clId="{AE4DFA18-EF16-4E9E-81F2-A96603BBAEE4}" dt="2022-11-29T16:55:01.230" v="10369" actId="1076"/>
          <ac:spMkLst>
            <pc:docMk/>
            <pc:sldMk cId="208699199" sldId="271"/>
            <ac:spMk id="19" creationId="{1A8A3E9B-43B3-A14E-B620-2E33E0065BBC}"/>
          </ac:spMkLst>
        </pc:spChg>
        <pc:spChg chg="mod">
          <ac:chgData name="park jinseo" userId="46f600425a8af471" providerId="LiveId" clId="{AE4DFA18-EF16-4E9E-81F2-A96603BBAEE4}" dt="2022-11-29T16:54:01.143" v="10159" actId="14100"/>
          <ac:spMkLst>
            <pc:docMk/>
            <pc:sldMk cId="208699199" sldId="271"/>
            <ac:spMk id="22" creationId="{52233C61-F1F2-9A2F-6E75-6F8A4AB53405}"/>
          </ac:spMkLst>
        </pc:spChg>
      </pc:sldChg>
      <pc:sldChg chg="addSp modSp add mod">
        <pc:chgData name="park jinseo" userId="46f600425a8af471" providerId="LiveId" clId="{AE4DFA18-EF16-4E9E-81F2-A96603BBAEE4}" dt="2022-11-29T16:42:33.578" v="8641" actId="14100"/>
        <pc:sldMkLst>
          <pc:docMk/>
          <pc:sldMk cId="137030716" sldId="272"/>
        </pc:sldMkLst>
        <pc:spChg chg="mod">
          <ac:chgData name="park jinseo" userId="46f600425a8af471" providerId="LiveId" clId="{AE4DFA18-EF16-4E9E-81F2-A96603BBAEE4}" dt="2022-11-29T16:38:56.438" v="8609" actId="1076"/>
          <ac:spMkLst>
            <pc:docMk/>
            <pc:sldMk cId="137030716" sldId="272"/>
            <ac:spMk id="2" creationId="{9B0F1AA2-907E-2508-467E-C17949FDB94F}"/>
          </ac:spMkLst>
        </pc:spChg>
        <pc:spChg chg="mod">
          <ac:chgData name="park jinseo" userId="46f600425a8af471" providerId="LiveId" clId="{AE4DFA18-EF16-4E9E-81F2-A96603BBAEE4}" dt="2022-11-21T21:37:17.942" v="1323" actId="27636"/>
          <ac:spMkLst>
            <pc:docMk/>
            <pc:sldMk cId="137030716" sldId="272"/>
            <ac:spMk id="3" creationId="{D3EB83AF-F8F8-01A6-F209-E9DAD959D2BF}"/>
          </ac:spMkLst>
        </pc:spChg>
        <pc:spChg chg="add mod">
          <ac:chgData name="park jinseo" userId="46f600425a8af471" providerId="LiveId" clId="{AE4DFA18-EF16-4E9E-81F2-A96603BBAEE4}" dt="2022-11-29T16:42:33.578" v="8641" actId="14100"/>
          <ac:spMkLst>
            <pc:docMk/>
            <pc:sldMk cId="137030716" sldId="272"/>
            <ac:spMk id="17" creationId="{D2E6E0C2-A5A9-4C37-62CF-7F737415FF4A}"/>
          </ac:spMkLst>
        </pc:spChg>
        <pc:graphicFrameChg chg="mod modGraphic">
          <ac:chgData name="park jinseo" userId="46f600425a8af471" providerId="LiveId" clId="{AE4DFA18-EF16-4E9E-81F2-A96603BBAEE4}" dt="2022-11-29T16:39:40.094" v="8621" actId="20577"/>
          <ac:graphicFrameMkLst>
            <pc:docMk/>
            <pc:sldMk cId="137030716" sldId="272"/>
            <ac:graphicFrameMk id="9" creationId="{D8580284-C7CE-407E-E5CF-D3E3251EBF48}"/>
          </ac:graphicFrameMkLst>
        </pc:graphicFrameChg>
        <pc:cxnChg chg="add mod">
          <ac:chgData name="park jinseo" userId="46f600425a8af471" providerId="LiveId" clId="{AE4DFA18-EF16-4E9E-81F2-A96603BBAEE4}" dt="2022-11-29T16:42:26.405" v="8639" actId="208"/>
          <ac:cxnSpMkLst>
            <pc:docMk/>
            <pc:sldMk cId="137030716" sldId="272"/>
            <ac:cxnSpMk id="6" creationId="{B5BDC891-80AA-C95B-BEC7-B1876A157286}"/>
          </ac:cxnSpMkLst>
        </pc:cxnChg>
        <pc:cxnChg chg="add mod">
          <ac:chgData name="park jinseo" userId="46f600425a8af471" providerId="LiveId" clId="{AE4DFA18-EF16-4E9E-81F2-A96603BBAEE4}" dt="2022-11-29T16:42:26.405" v="8639" actId="208"/>
          <ac:cxnSpMkLst>
            <pc:docMk/>
            <pc:sldMk cId="137030716" sldId="272"/>
            <ac:cxnSpMk id="8" creationId="{14308D1A-2FF7-5533-253A-920EA269A81F}"/>
          </ac:cxnSpMkLst>
        </pc:cxnChg>
        <pc:cxnChg chg="add mod">
          <ac:chgData name="park jinseo" userId="46f600425a8af471" providerId="LiveId" clId="{AE4DFA18-EF16-4E9E-81F2-A96603BBAEE4}" dt="2022-11-29T16:42:26.405" v="8639" actId="208"/>
          <ac:cxnSpMkLst>
            <pc:docMk/>
            <pc:sldMk cId="137030716" sldId="272"/>
            <ac:cxnSpMk id="10" creationId="{38661C14-731E-3F9E-DE58-7E0DEBBD1150}"/>
          </ac:cxnSpMkLst>
        </pc:cxnChg>
        <pc:cxnChg chg="add mod">
          <ac:chgData name="park jinseo" userId="46f600425a8af471" providerId="LiveId" clId="{AE4DFA18-EF16-4E9E-81F2-A96603BBAEE4}" dt="2022-11-29T16:42:26.405" v="8639" actId="208"/>
          <ac:cxnSpMkLst>
            <pc:docMk/>
            <pc:sldMk cId="137030716" sldId="272"/>
            <ac:cxnSpMk id="13" creationId="{E3905BAF-709D-CDA6-92AE-36291D9E08E6}"/>
          </ac:cxnSpMkLst>
        </pc:cxnChg>
        <pc:cxnChg chg="add mod">
          <ac:chgData name="park jinseo" userId="46f600425a8af471" providerId="LiveId" clId="{AE4DFA18-EF16-4E9E-81F2-A96603BBAEE4}" dt="2022-11-29T16:42:26.405" v="8639" actId="208"/>
          <ac:cxnSpMkLst>
            <pc:docMk/>
            <pc:sldMk cId="137030716" sldId="272"/>
            <ac:cxnSpMk id="14" creationId="{DA6CA69E-6F5F-96C9-02A3-400D77F115B5}"/>
          </ac:cxnSpMkLst>
        </pc:cxnChg>
        <pc:cxnChg chg="add mod">
          <ac:chgData name="park jinseo" userId="46f600425a8af471" providerId="LiveId" clId="{AE4DFA18-EF16-4E9E-81F2-A96603BBAEE4}" dt="2022-11-29T16:42:26.405" v="8639" actId="208"/>
          <ac:cxnSpMkLst>
            <pc:docMk/>
            <pc:sldMk cId="137030716" sldId="272"/>
            <ac:cxnSpMk id="15" creationId="{F43870A7-D223-6061-AC86-4E06E7498B2A}"/>
          </ac:cxnSpMkLst>
        </pc:cxnChg>
      </pc:sldChg>
      <pc:sldChg chg="addSp delSp modSp new mod modNotesTx">
        <pc:chgData name="park jinseo" userId="46f600425a8af471" providerId="LiveId" clId="{AE4DFA18-EF16-4E9E-81F2-A96603BBAEE4}" dt="2022-11-29T16:50:39.923" v="9755" actId="20577"/>
        <pc:sldMkLst>
          <pc:docMk/>
          <pc:sldMk cId="150786458" sldId="273"/>
        </pc:sldMkLst>
        <pc:spChg chg="del">
          <ac:chgData name="park jinseo" userId="46f600425a8af471" providerId="LiveId" clId="{AE4DFA18-EF16-4E9E-81F2-A96603BBAEE4}" dt="2022-11-22T02:56:14.240" v="2877" actId="478"/>
          <ac:spMkLst>
            <pc:docMk/>
            <pc:sldMk cId="150786458" sldId="273"/>
            <ac:spMk id="2" creationId="{FFA2A295-D21F-716B-7DAA-01C02D33AE01}"/>
          </ac:spMkLst>
        </pc:spChg>
        <pc:spChg chg="del">
          <ac:chgData name="park jinseo" userId="46f600425a8af471" providerId="LiveId" clId="{AE4DFA18-EF16-4E9E-81F2-A96603BBAEE4}" dt="2022-11-22T02:56:14.240" v="2877" actId="478"/>
          <ac:spMkLst>
            <pc:docMk/>
            <pc:sldMk cId="150786458" sldId="273"/>
            <ac:spMk id="3" creationId="{CDA46373-0E40-B8C9-0927-419E1B2ED6D1}"/>
          </ac:spMkLst>
        </pc:spChg>
        <pc:spChg chg="mod">
          <ac:chgData name="park jinseo" userId="46f600425a8af471" providerId="LiveId" clId="{AE4DFA18-EF16-4E9E-81F2-A96603BBAEE4}" dt="2022-11-22T02:56:14.491" v="2880"/>
          <ac:spMkLst>
            <pc:docMk/>
            <pc:sldMk cId="150786458" sldId="273"/>
            <ac:spMk id="10" creationId="{5E3EC39C-CB07-9F9B-2316-F5B64E24D4FA}"/>
          </ac:spMkLst>
        </pc:spChg>
        <pc:spChg chg="add mod">
          <ac:chgData name="park jinseo" userId="46f600425a8af471" providerId="LiveId" clId="{AE4DFA18-EF16-4E9E-81F2-A96603BBAEE4}" dt="2022-11-29T16:19:02.803" v="7544" actId="207"/>
          <ac:spMkLst>
            <pc:docMk/>
            <pc:sldMk cId="150786458" sldId="273"/>
            <ac:spMk id="11" creationId="{0179009C-C143-BB70-0CA9-D391CDCE60E4}"/>
          </ac:spMkLst>
        </pc:spChg>
        <pc:grpChg chg="add mod">
          <ac:chgData name="park jinseo" userId="46f600425a8af471" providerId="LiveId" clId="{AE4DFA18-EF16-4E9E-81F2-A96603BBAEE4}" dt="2022-11-22T02:56:24.880" v="2885" actId="1076"/>
          <ac:grpSpMkLst>
            <pc:docMk/>
            <pc:sldMk cId="150786458" sldId="273"/>
            <ac:grpSpMk id="4" creationId="{1F6AB008-B7A6-F334-2CAA-85A8F0EBACF3}"/>
          </ac:grpSpMkLst>
        </pc:grpChg>
        <pc:graphicFrameChg chg="add mod">
          <ac:chgData name="park jinseo" userId="46f600425a8af471" providerId="LiveId" clId="{AE4DFA18-EF16-4E9E-81F2-A96603BBAEE4}" dt="2022-11-29T16:17:21.105" v="7481"/>
          <ac:graphicFrameMkLst>
            <pc:docMk/>
            <pc:sldMk cId="150786458" sldId="273"/>
            <ac:graphicFrameMk id="2" creationId="{26ED15C2-28DD-3778-7A62-FBEFE4B826EF}"/>
          </ac:graphicFrameMkLst>
        </pc:graphicFrameChg>
        <pc:graphicFrameChg chg="add mod">
          <ac:chgData name="park jinseo" userId="46f600425a8af471" providerId="LiveId" clId="{AE4DFA18-EF16-4E9E-81F2-A96603BBAEE4}" dt="2022-11-29T16:17:21.105" v="7481"/>
          <ac:graphicFrameMkLst>
            <pc:docMk/>
            <pc:sldMk cId="150786458" sldId="273"/>
            <ac:graphicFrameMk id="3" creationId="{10D3E264-6250-4814-A8F3-DBF3AE3E6557}"/>
          </ac:graphicFrameMkLst>
        </pc:graphicFrameChg>
        <pc:graphicFrameChg chg="add mod">
          <ac:chgData name="park jinseo" userId="46f600425a8af471" providerId="LiveId" clId="{AE4DFA18-EF16-4E9E-81F2-A96603BBAEE4}" dt="2022-11-29T16:17:50.305" v="7511" actId="20577"/>
          <ac:graphicFrameMkLst>
            <pc:docMk/>
            <pc:sldMk cId="150786458" sldId="273"/>
            <ac:graphicFrameMk id="5" creationId="{26ED15C2-28DD-3778-7A62-FBEFE4B826EF}"/>
          </ac:graphicFrameMkLst>
        </pc:graphicFrameChg>
        <pc:graphicFrameChg chg="del mod">
          <ac:chgData name="park jinseo" userId="46f600425a8af471" providerId="LiveId" clId="{AE4DFA18-EF16-4E9E-81F2-A96603BBAEE4}" dt="2022-11-22T02:56:31.244" v="2887" actId="478"/>
          <ac:graphicFrameMkLst>
            <pc:docMk/>
            <pc:sldMk cId="150786458" sldId="273"/>
            <ac:graphicFrameMk id="5" creationId="{5C020834-77D7-8892-508C-315F4A2925D8}"/>
          </ac:graphicFrameMkLst>
        </pc:graphicFrameChg>
        <pc:graphicFrameChg chg="del mod">
          <ac:chgData name="park jinseo" userId="46f600425a8af471" providerId="LiveId" clId="{AE4DFA18-EF16-4E9E-81F2-A96603BBAEE4}" dt="2022-11-22T02:56:28.171" v="2886" actId="478"/>
          <ac:graphicFrameMkLst>
            <pc:docMk/>
            <pc:sldMk cId="150786458" sldId="273"/>
            <ac:graphicFrameMk id="6" creationId="{077D4F48-156A-C554-654A-7482B29D166E}"/>
          </ac:graphicFrameMkLst>
        </pc:graphicFrameChg>
        <pc:graphicFrameChg chg="add mod">
          <ac:chgData name="park jinseo" userId="46f600425a8af471" providerId="LiveId" clId="{AE4DFA18-EF16-4E9E-81F2-A96603BBAEE4}" dt="2022-11-29T16:17:57.719" v="7526" actId="20577"/>
          <ac:graphicFrameMkLst>
            <pc:docMk/>
            <pc:sldMk cId="150786458" sldId="273"/>
            <ac:graphicFrameMk id="6" creationId="{10D3E264-6250-4814-A8F3-DBF3AE3E6557}"/>
          </ac:graphicFrameMkLst>
        </pc:graphicFrameChg>
        <pc:graphicFrameChg chg="add del mod">
          <ac:chgData name="park jinseo" userId="46f600425a8af471" providerId="LiveId" clId="{AE4DFA18-EF16-4E9E-81F2-A96603BBAEE4}" dt="2022-11-29T16:17:23.078" v="7482" actId="478"/>
          <ac:graphicFrameMkLst>
            <pc:docMk/>
            <pc:sldMk cId="150786458" sldId="273"/>
            <ac:graphicFrameMk id="13" creationId="{26ED15C2-28DD-3778-7A62-FBEFE4B826EF}"/>
          </ac:graphicFrameMkLst>
        </pc:graphicFrameChg>
        <pc:graphicFrameChg chg="add del mod">
          <ac:chgData name="park jinseo" userId="46f600425a8af471" providerId="LiveId" clId="{AE4DFA18-EF16-4E9E-81F2-A96603BBAEE4}" dt="2022-11-29T16:17:23.078" v="7482" actId="478"/>
          <ac:graphicFrameMkLst>
            <pc:docMk/>
            <pc:sldMk cId="150786458" sldId="273"/>
            <ac:graphicFrameMk id="14" creationId="{10D3E264-6250-4814-A8F3-DBF3AE3E6557}"/>
          </ac:graphicFrameMkLst>
        </pc:graphicFrameChg>
        <pc:cxnChg chg="mod">
          <ac:chgData name="park jinseo" userId="46f600425a8af471" providerId="LiveId" clId="{AE4DFA18-EF16-4E9E-81F2-A96603BBAEE4}" dt="2022-11-22T02:56:14.491" v="2880"/>
          <ac:cxnSpMkLst>
            <pc:docMk/>
            <pc:sldMk cId="150786458" sldId="273"/>
            <ac:cxnSpMk id="7" creationId="{95581A17-FF79-93C0-CC6F-7AAC8C1AE141}"/>
          </ac:cxnSpMkLst>
        </pc:cxnChg>
        <pc:cxnChg chg="mod">
          <ac:chgData name="park jinseo" userId="46f600425a8af471" providerId="LiveId" clId="{AE4DFA18-EF16-4E9E-81F2-A96603BBAEE4}" dt="2022-11-22T02:56:14.491" v="2880"/>
          <ac:cxnSpMkLst>
            <pc:docMk/>
            <pc:sldMk cId="150786458" sldId="273"/>
            <ac:cxnSpMk id="8" creationId="{B3EBAD98-87D3-8024-52C4-9298A998ED46}"/>
          </ac:cxnSpMkLst>
        </pc:cxnChg>
        <pc:cxnChg chg="mod">
          <ac:chgData name="park jinseo" userId="46f600425a8af471" providerId="LiveId" clId="{AE4DFA18-EF16-4E9E-81F2-A96603BBAEE4}" dt="2022-11-22T02:56:14.491" v="2880"/>
          <ac:cxnSpMkLst>
            <pc:docMk/>
            <pc:sldMk cId="150786458" sldId="273"/>
            <ac:cxnSpMk id="9" creationId="{CB69D10A-9CCC-C275-F9D2-BBF33FAB6BB6}"/>
          </ac:cxnSpMkLst>
        </pc:cxnChg>
        <pc:cxnChg chg="add mod">
          <ac:chgData name="park jinseo" userId="46f600425a8af471" providerId="LiveId" clId="{AE4DFA18-EF16-4E9E-81F2-A96603BBAEE4}" dt="2022-11-22T02:56:24.880" v="2885" actId="1076"/>
          <ac:cxnSpMkLst>
            <pc:docMk/>
            <pc:sldMk cId="150786458" sldId="273"/>
            <ac:cxnSpMk id="12" creationId="{E4235796-B24F-DDDD-006B-7B9A9E2C8D92}"/>
          </ac:cxnSpMkLst>
        </pc:cxnChg>
      </pc:sldChg>
      <pc:sldChg chg="addSp delSp modSp new del mod ord setBg">
        <pc:chgData name="park jinseo" userId="46f600425a8af471" providerId="LiveId" clId="{AE4DFA18-EF16-4E9E-81F2-A96603BBAEE4}" dt="2022-11-22T02:42:50.740" v="2724" actId="47"/>
        <pc:sldMkLst>
          <pc:docMk/>
          <pc:sldMk cId="1434323225" sldId="273"/>
        </pc:sldMkLst>
        <pc:spChg chg="del">
          <ac:chgData name="park jinseo" userId="46f600425a8af471" providerId="LiveId" clId="{AE4DFA18-EF16-4E9E-81F2-A96603BBAEE4}" dt="2022-11-22T02:07:51.167" v="1888" actId="478"/>
          <ac:spMkLst>
            <pc:docMk/>
            <pc:sldMk cId="1434323225" sldId="273"/>
            <ac:spMk id="2" creationId="{3BEB7155-6337-B81A-AB8E-A271DF2C354B}"/>
          </ac:spMkLst>
        </pc:spChg>
        <pc:spChg chg="del">
          <ac:chgData name="park jinseo" userId="46f600425a8af471" providerId="LiveId" clId="{AE4DFA18-EF16-4E9E-81F2-A96603BBAEE4}" dt="2022-11-22T02:07:51.167" v="1888" actId="478"/>
          <ac:spMkLst>
            <pc:docMk/>
            <pc:sldMk cId="1434323225" sldId="273"/>
            <ac:spMk id="3" creationId="{606089C3-7325-A7AB-D583-045698C615A4}"/>
          </ac:spMkLst>
        </pc:spChg>
        <pc:spChg chg="add del">
          <ac:chgData name="park jinseo" userId="46f600425a8af471" providerId="LiveId" clId="{AE4DFA18-EF16-4E9E-81F2-A96603BBAEE4}" dt="2022-11-22T02:09:08.624" v="1929" actId="26606"/>
          <ac:spMkLst>
            <pc:docMk/>
            <pc:sldMk cId="1434323225" sldId="273"/>
            <ac:spMk id="12" creationId="{2D2B266D-3625-4584-A5C3-7D3F672CFF30}"/>
          </ac:spMkLst>
        </pc:spChg>
        <pc:spChg chg="add del">
          <ac:chgData name="park jinseo" userId="46f600425a8af471" providerId="LiveId" clId="{AE4DFA18-EF16-4E9E-81F2-A96603BBAEE4}" dt="2022-11-22T02:09:08.624" v="1929" actId="26606"/>
          <ac:spMkLst>
            <pc:docMk/>
            <pc:sldMk cId="1434323225" sldId="273"/>
            <ac:spMk id="14" creationId="{A5D2A5D1-BA0D-47D3-B051-DA7743C46E28}"/>
          </ac:spMkLst>
        </pc:spChg>
        <pc:spChg chg="add del mod">
          <ac:chgData name="park jinseo" userId="46f600425a8af471" providerId="LiveId" clId="{AE4DFA18-EF16-4E9E-81F2-A96603BBAEE4}" dt="2022-11-22T02:10:22.249" v="1944"/>
          <ac:spMkLst>
            <pc:docMk/>
            <pc:sldMk cId="1434323225" sldId="273"/>
            <ac:spMk id="22" creationId="{1E2867DA-9434-5B5F-2295-0765A3DAAF2E}"/>
          </ac:spMkLst>
        </pc:spChg>
        <pc:spChg chg="add mod">
          <ac:chgData name="park jinseo" userId="46f600425a8af471" providerId="LiveId" clId="{AE4DFA18-EF16-4E9E-81F2-A96603BBAEE4}" dt="2022-11-22T02:42:44.602" v="2720" actId="164"/>
          <ac:spMkLst>
            <pc:docMk/>
            <pc:sldMk cId="1434323225" sldId="273"/>
            <ac:spMk id="23" creationId="{74FC502D-347A-18B1-6893-82D4A1FE66C2}"/>
          </ac:spMkLst>
        </pc:spChg>
        <pc:grpChg chg="add mod">
          <ac:chgData name="park jinseo" userId="46f600425a8af471" providerId="LiveId" clId="{AE4DFA18-EF16-4E9E-81F2-A96603BBAEE4}" dt="2022-11-22T02:42:44.602" v="2720" actId="164"/>
          <ac:grpSpMkLst>
            <pc:docMk/>
            <pc:sldMk cId="1434323225" sldId="273"/>
            <ac:grpSpMk id="24" creationId="{40FC459A-FC1F-A13E-0868-95BEFB43FD37}"/>
          </ac:grpSpMkLst>
        </pc:grpChg>
        <pc:graphicFrameChg chg="add del mod">
          <ac:chgData name="park jinseo" userId="46f600425a8af471" providerId="LiveId" clId="{AE4DFA18-EF16-4E9E-81F2-A96603BBAEE4}" dt="2022-11-22T02:09:06.575" v="1922" actId="478"/>
          <ac:graphicFrameMkLst>
            <pc:docMk/>
            <pc:sldMk cId="1434323225" sldId="273"/>
            <ac:graphicFrameMk id="4" creationId="{26ED15C2-28DD-3778-7A62-FBEFE4B826EF}"/>
          </ac:graphicFrameMkLst>
        </pc:graphicFrameChg>
        <pc:graphicFrameChg chg="add del mod">
          <ac:chgData name="park jinseo" userId="46f600425a8af471" providerId="LiveId" clId="{AE4DFA18-EF16-4E9E-81F2-A96603BBAEE4}" dt="2022-11-22T02:09:06.575" v="1922" actId="478"/>
          <ac:graphicFrameMkLst>
            <pc:docMk/>
            <pc:sldMk cId="1434323225" sldId="273"/>
            <ac:graphicFrameMk id="5" creationId="{10D3E264-6250-4814-A8F3-DBF3AE3E6557}"/>
          </ac:graphicFrameMkLst>
        </pc:graphicFrameChg>
        <pc:graphicFrameChg chg="add mod">
          <ac:chgData name="park jinseo" userId="46f600425a8af471" providerId="LiveId" clId="{AE4DFA18-EF16-4E9E-81F2-A96603BBAEE4}" dt="2022-11-22T02:42:44.602" v="2720" actId="164"/>
          <ac:graphicFrameMkLst>
            <pc:docMk/>
            <pc:sldMk cId="1434323225" sldId="273"/>
            <ac:graphicFrameMk id="6" creationId="{26ED15C2-28DD-3778-7A62-FBEFE4B826EF}"/>
          </ac:graphicFrameMkLst>
        </pc:graphicFrameChg>
        <pc:graphicFrameChg chg="add mod">
          <ac:chgData name="park jinseo" userId="46f600425a8af471" providerId="LiveId" clId="{AE4DFA18-EF16-4E9E-81F2-A96603BBAEE4}" dt="2022-11-22T02:42:44.602" v="2720" actId="164"/>
          <ac:graphicFrameMkLst>
            <pc:docMk/>
            <pc:sldMk cId="1434323225" sldId="273"/>
            <ac:graphicFrameMk id="7" creationId="{10D3E264-6250-4814-A8F3-DBF3AE3E6557}"/>
          </ac:graphicFrameMkLst>
        </pc:graphicFrameChg>
        <pc:cxnChg chg="add mod">
          <ac:chgData name="park jinseo" userId="46f600425a8af471" providerId="LiveId" clId="{AE4DFA18-EF16-4E9E-81F2-A96603BBAEE4}" dt="2022-11-22T02:42:44.602" v="2720" actId="164"/>
          <ac:cxnSpMkLst>
            <pc:docMk/>
            <pc:sldMk cId="1434323225" sldId="273"/>
            <ac:cxnSpMk id="9" creationId="{844188D5-85D1-F2DF-47D2-1154B591C9C9}"/>
          </ac:cxnSpMkLst>
        </pc:cxnChg>
        <pc:cxnChg chg="add mod">
          <ac:chgData name="park jinseo" userId="46f600425a8af471" providerId="LiveId" clId="{AE4DFA18-EF16-4E9E-81F2-A96603BBAEE4}" dt="2022-11-22T02:42:44.602" v="2720" actId="164"/>
          <ac:cxnSpMkLst>
            <pc:docMk/>
            <pc:sldMk cId="1434323225" sldId="273"/>
            <ac:cxnSpMk id="11" creationId="{97B89BFA-8A06-66A9-84EA-F258DE4F6172}"/>
          </ac:cxnSpMkLst>
        </pc:cxnChg>
        <pc:cxnChg chg="add mod">
          <ac:chgData name="park jinseo" userId="46f600425a8af471" providerId="LiveId" clId="{AE4DFA18-EF16-4E9E-81F2-A96603BBAEE4}" dt="2022-11-22T02:42:44.602" v="2720" actId="164"/>
          <ac:cxnSpMkLst>
            <pc:docMk/>
            <pc:sldMk cId="1434323225" sldId="273"/>
            <ac:cxnSpMk id="21" creationId="{13280777-C672-D2D2-A905-3E5A74FA74DF}"/>
          </ac:cxnSpMkLst>
        </pc:cxnChg>
      </pc:sldChg>
      <pc:sldChg chg="addSp delSp modSp new mod modNotesTx">
        <pc:chgData name="park jinseo" userId="46f600425a8af471" providerId="LiveId" clId="{AE4DFA18-EF16-4E9E-81F2-A96603BBAEE4}" dt="2022-11-29T16:20:07.569" v="7563" actId="113"/>
        <pc:sldMkLst>
          <pc:docMk/>
          <pc:sldMk cId="3498648065" sldId="274"/>
        </pc:sldMkLst>
        <pc:spChg chg="del">
          <ac:chgData name="park jinseo" userId="46f600425a8af471" providerId="LiveId" clId="{AE4DFA18-EF16-4E9E-81F2-A96603BBAEE4}" dt="2022-11-22T02:58:50.575" v="2956" actId="478"/>
          <ac:spMkLst>
            <pc:docMk/>
            <pc:sldMk cId="3498648065" sldId="274"/>
            <ac:spMk id="2" creationId="{1C89438C-ABFD-8442-0EFC-32CE7B454F37}"/>
          </ac:spMkLst>
        </pc:spChg>
        <pc:spChg chg="add mod">
          <ac:chgData name="park jinseo" userId="46f600425a8af471" providerId="LiveId" clId="{AE4DFA18-EF16-4E9E-81F2-A96603BBAEE4}" dt="2022-11-29T15:34:59.642" v="4635" actId="1076"/>
          <ac:spMkLst>
            <pc:docMk/>
            <pc:sldMk cId="3498648065" sldId="274"/>
            <ac:spMk id="2" creationId="{E802ABC7-58A1-7E20-2C8D-4B56D6EDB801}"/>
          </ac:spMkLst>
        </pc:spChg>
        <pc:spChg chg="del">
          <ac:chgData name="park jinseo" userId="46f600425a8af471" providerId="LiveId" clId="{AE4DFA18-EF16-4E9E-81F2-A96603BBAEE4}" dt="2022-11-22T02:58:50.575" v="2956" actId="478"/>
          <ac:spMkLst>
            <pc:docMk/>
            <pc:sldMk cId="3498648065" sldId="274"/>
            <ac:spMk id="3" creationId="{56A9FEE9-C77C-C79D-19C9-FEDFB4154F1B}"/>
          </ac:spMkLst>
        </pc:spChg>
        <pc:spChg chg="add mod">
          <ac:chgData name="park jinseo" userId="46f600425a8af471" providerId="LiveId" clId="{AE4DFA18-EF16-4E9E-81F2-A96603BBAEE4}" dt="2022-11-29T15:38:15.594" v="4731" actId="14100"/>
          <ac:spMkLst>
            <pc:docMk/>
            <pc:sldMk cId="3498648065" sldId="274"/>
            <ac:spMk id="3" creationId="{5E1967AC-6455-AEED-28F8-E1594C8FA871}"/>
          </ac:spMkLst>
        </pc:spChg>
        <pc:spChg chg="add del mod">
          <ac:chgData name="park jinseo" userId="46f600425a8af471" providerId="LiveId" clId="{AE4DFA18-EF16-4E9E-81F2-A96603BBAEE4}" dt="2022-11-29T15:34:44.881" v="4615" actId="478"/>
          <ac:spMkLst>
            <pc:docMk/>
            <pc:sldMk cId="3498648065" sldId="274"/>
            <ac:spMk id="5" creationId="{AB8B09A6-EB76-1A05-17A5-ED9E9BB039EE}"/>
          </ac:spMkLst>
        </pc:spChg>
        <pc:spChg chg="add mod">
          <ac:chgData name="park jinseo" userId="46f600425a8af471" providerId="LiveId" clId="{AE4DFA18-EF16-4E9E-81F2-A96603BBAEE4}" dt="2022-11-29T16:20:07.569" v="7563" actId="113"/>
          <ac:spMkLst>
            <pc:docMk/>
            <pc:sldMk cId="3498648065" sldId="274"/>
            <ac:spMk id="6" creationId="{D56E8959-E469-41C4-8061-A86CF65E7E27}"/>
          </ac:spMkLst>
        </pc:spChg>
        <pc:picChg chg="add mod modCrop">
          <ac:chgData name="park jinseo" userId="46f600425a8af471" providerId="LiveId" clId="{AE4DFA18-EF16-4E9E-81F2-A96603BBAEE4}" dt="2022-11-22T16:12:00.893" v="3011" actId="1076"/>
          <ac:picMkLst>
            <pc:docMk/>
            <pc:sldMk cId="3498648065" sldId="274"/>
            <ac:picMk id="4" creationId="{6AD9DD28-B7F0-1502-14C6-DAB74C3E4887}"/>
          </ac:picMkLst>
        </pc:picChg>
      </pc:sldChg>
      <pc:sldChg chg="addSp delSp modSp new mod modNotesTx">
        <pc:chgData name="park jinseo" userId="46f600425a8af471" providerId="LiveId" clId="{AE4DFA18-EF16-4E9E-81F2-A96603BBAEE4}" dt="2022-11-29T16:32:08.855" v="8367" actId="20577"/>
        <pc:sldMkLst>
          <pc:docMk/>
          <pc:sldMk cId="3579553839" sldId="275"/>
        </pc:sldMkLst>
        <pc:spChg chg="mod">
          <ac:chgData name="park jinseo" userId="46f600425a8af471" providerId="LiveId" clId="{AE4DFA18-EF16-4E9E-81F2-A96603BBAEE4}" dt="2022-11-29T16:20:19.453" v="7572" actId="113"/>
          <ac:spMkLst>
            <pc:docMk/>
            <pc:sldMk cId="3579553839" sldId="275"/>
            <ac:spMk id="2" creationId="{88DB83E8-BAA6-19D3-68AC-2333BF6833D0}"/>
          </ac:spMkLst>
        </pc:spChg>
        <pc:spChg chg="mod">
          <ac:chgData name="park jinseo" userId="46f600425a8af471" providerId="LiveId" clId="{AE4DFA18-EF16-4E9E-81F2-A96603BBAEE4}" dt="2022-11-29T15:32:43.510" v="4592" actId="1076"/>
          <ac:spMkLst>
            <pc:docMk/>
            <pc:sldMk cId="3579553839" sldId="275"/>
            <ac:spMk id="3" creationId="{245E794F-9AA1-F695-D00C-2CBB6CF17D20}"/>
          </ac:spMkLst>
        </pc:spChg>
        <pc:spChg chg="add del mod">
          <ac:chgData name="park jinseo" userId="46f600425a8af471" providerId="LiveId" clId="{AE4DFA18-EF16-4E9E-81F2-A96603BBAEE4}" dt="2022-11-29T05:30:46.002" v="3769" actId="478"/>
          <ac:spMkLst>
            <pc:docMk/>
            <pc:sldMk cId="3579553839" sldId="275"/>
            <ac:spMk id="11" creationId="{52BE3D77-2992-7B66-280B-F624EAF905C4}"/>
          </ac:spMkLst>
        </pc:spChg>
        <pc:picChg chg="add mod modCrop">
          <ac:chgData name="park jinseo" userId="46f600425a8af471" providerId="LiveId" clId="{AE4DFA18-EF16-4E9E-81F2-A96603BBAEE4}" dt="2022-11-29T05:38:38.674" v="3924" actId="1076"/>
          <ac:picMkLst>
            <pc:docMk/>
            <pc:sldMk cId="3579553839" sldId="275"/>
            <ac:picMk id="4" creationId="{DE2FD8E0-50C7-4848-9C2B-4F66E3307C15}"/>
          </ac:picMkLst>
        </pc:picChg>
        <pc:picChg chg="add mod">
          <ac:chgData name="park jinseo" userId="46f600425a8af471" providerId="LiveId" clId="{AE4DFA18-EF16-4E9E-81F2-A96603BBAEE4}" dt="2022-11-29T05:37:53.720" v="3922" actId="1076"/>
          <ac:picMkLst>
            <pc:docMk/>
            <pc:sldMk cId="3579553839" sldId="275"/>
            <ac:picMk id="5" creationId="{6E488D8C-8EE7-D429-138D-5E881C61D44F}"/>
          </ac:picMkLst>
        </pc:picChg>
        <pc:picChg chg="add mod ord">
          <ac:chgData name="park jinseo" userId="46f600425a8af471" providerId="LiveId" clId="{AE4DFA18-EF16-4E9E-81F2-A96603BBAEE4}" dt="2022-11-29T05:39:00.855" v="3930" actId="14100"/>
          <ac:picMkLst>
            <pc:docMk/>
            <pc:sldMk cId="3579553839" sldId="275"/>
            <ac:picMk id="13" creationId="{6F03D253-4D14-F68D-48D6-3EA2833273E0}"/>
          </ac:picMkLst>
        </pc:picChg>
        <pc:cxnChg chg="add mod">
          <ac:chgData name="park jinseo" userId="46f600425a8af471" providerId="LiveId" clId="{AE4DFA18-EF16-4E9E-81F2-A96603BBAEE4}" dt="2022-11-29T05:38:38.674" v="3924" actId="1076"/>
          <ac:cxnSpMkLst>
            <pc:docMk/>
            <pc:sldMk cId="3579553839" sldId="275"/>
            <ac:cxnSpMk id="7" creationId="{3F117232-0F0F-161E-459F-E49D99414827}"/>
          </ac:cxnSpMkLst>
        </pc:cxnChg>
        <pc:cxnChg chg="add del mod">
          <ac:chgData name="park jinseo" userId="46f600425a8af471" providerId="LiveId" clId="{AE4DFA18-EF16-4E9E-81F2-A96603BBAEE4}" dt="2022-11-29T05:25:30.873" v="3751" actId="478"/>
          <ac:cxnSpMkLst>
            <pc:docMk/>
            <pc:sldMk cId="3579553839" sldId="275"/>
            <ac:cxnSpMk id="10" creationId="{B471FC2D-61CB-1257-A907-0F0A34B82566}"/>
          </ac:cxnSpMkLst>
        </pc:cxnChg>
      </pc:sldChg>
      <pc:sldChg chg="addSp modSp new mod modNotesTx">
        <pc:chgData name="park jinseo" userId="46f600425a8af471" providerId="LiveId" clId="{AE4DFA18-EF16-4E9E-81F2-A96603BBAEE4}" dt="2022-11-29T16:34:00.841" v="8563" actId="20577"/>
        <pc:sldMkLst>
          <pc:docMk/>
          <pc:sldMk cId="1612908661" sldId="276"/>
        </pc:sldMkLst>
        <pc:spChg chg="mod">
          <ac:chgData name="park jinseo" userId="46f600425a8af471" providerId="LiveId" clId="{AE4DFA18-EF16-4E9E-81F2-A96603BBAEE4}" dt="2022-11-29T16:20:15.022" v="7569" actId="113"/>
          <ac:spMkLst>
            <pc:docMk/>
            <pc:sldMk cId="1612908661" sldId="276"/>
            <ac:spMk id="2" creationId="{D0F8949D-0A80-94C2-E3F7-9B8E520CC702}"/>
          </ac:spMkLst>
        </pc:spChg>
        <pc:spChg chg="mod">
          <ac:chgData name="park jinseo" userId="46f600425a8af471" providerId="LiveId" clId="{AE4DFA18-EF16-4E9E-81F2-A96603BBAEE4}" dt="2022-11-29T15:30:42.370" v="4586" actId="14100"/>
          <ac:spMkLst>
            <pc:docMk/>
            <pc:sldMk cId="1612908661" sldId="276"/>
            <ac:spMk id="3" creationId="{E07B9795-78F4-BEE1-9DEE-F5CDC18E55E6}"/>
          </ac:spMkLst>
        </pc:spChg>
        <pc:picChg chg="add mod">
          <ac:chgData name="park jinseo" userId="46f600425a8af471" providerId="LiveId" clId="{AE4DFA18-EF16-4E9E-81F2-A96603BBAEE4}" dt="2022-11-29T15:32:34.442" v="4589" actId="1076"/>
          <ac:picMkLst>
            <pc:docMk/>
            <pc:sldMk cId="1612908661" sldId="276"/>
            <ac:picMk id="5" creationId="{CC93E478-C9DD-20C0-C730-4B248B129FEB}"/>
          </ac:picMkLst>
        </pc:picChg>
        <pc:picChg chg="add mod">
          <ac:chgData name="park jinseo" userId="46f600425a8af471" providerId="LiveId" clId="{AE4DFA18-EF16-4E9E-81F2-A96603BBAEE4}" dt="2022-11-29T15:32:35.755" v="4590" actId="1076"/>
          <ac:picMkLst>
            <pc:docMk/>
            <pc:sldMk cId="1612908661" sldId="276"/>
            <ac:picMk id="1026" creationId="{03D4117E-5C9D-89C0-C42A-E8B68C3034CD}"/>
          </ac:picMkLst>
        </pc:picChg>
      </pc:sldChg>
      <pc:sldChg chg="addSp delSp modSp add mod modNotesTx">
        <pc:chgData name="park jinseo" userId="46f600425a8af471" providerId="LiveId" clId="{AE4DFA18-EF16-4E9E-81F2-A96603BBAEE4}" dt="2022-11-29T16:26:54.200" v="7797" actId="20577"/>
        <pc:sldMkLst>
          <pc:docMk/>
          <pc:sldMk cId="921058259" sldId="277"/>
        </pc:sldMkLst>
        <pc:spChg chg="mod">
          <ac:chgData name="park jinseo" userId="46f600425a8af471" providerId="LiveId" clId="{AE4DFA18-EF16-4E9E-81F2-A96603BBAEE4}" dt="2022-11-29T16:20:11.306" v="7566" actId="113"/>
          <ac:spMkLst>
            <pc:docMk/>
            <pc:sldMk cId="921058259" sldId="277"/>
            <ac:spMk id="2" creationId="{D0F8949D-0A80-94C2-E3F7-9B8E520CC702}"/>
          </ac:spMkLst>
        </pc:spChg>
        <pc:spChg chg="del">
          <ac:chgData name="park jinseo" userId="46f600425a8af471" providerId="LiveId" clId="{AE4DFA18-EF16-4E9E-81F2-A96603BBAEE4}" dt="2022-11-22T03:14:35.373" v="3002" actId="478"/>
          <ac:spMkLst>
            <pc:docMk/>
            <pc:sldMk cId="921058259" sldId="277"/>
            <ac:spMk id="3" creationId="{E07B9795-78F4-BEE1-9DEE-F5CDC18E55E6}"/>
          </ac:spMkLst>
        </pc:spChg>
        <pc:spChg chg="add mod">
          <ac:chgData name="park jinseo" userId="46f600425a8af471" providerId="LiveId" clId="{AE4DFA18-EF16-4E9E-81F2-A96603BBAEE4}" dt="2022-11-29T16:24:22.652" v="7656" actId="1076"/>
          <ac:spMkLst>
            <pc:docMk/>
            <pc:sldMk cId="921058259" sldId="277"/>
            <ac:spMk id="5" creationId="{4E9627E1-CB0E-0A4C-D439-C4EF8EA32998}"/>
          </ac:spMkLst>
        </pc:spChg>
        <pc:spChg chg="add del mod">
          <ac:chgData name="park jinseo" userId="46f600425a8af471" providerId="LiveId" clId="{AE4DFA18-EF16-4E9E-81F2-A96603BBAEE4}" dt="2022-11-29T16:24:07.420" v="7649" actId="478"/>
          <ac:spMkLst>
            <pc:docMk/>
            <pc:sldMk cId="921058259" sldId="277"/>
            <ac:spMk id="6" creationId="{D35026D5-F66B-4D62-0256-688F3B931041}"/>
          </ac:spMkLst>
        </pc:spChg>
        <pc:spChg chg="add del mod">
          <ac:chgData name="park jinseo" userId="46f600425a8af471" providerId="LiveId" clId="{AE4DFA18-EF16-4E9E-81F2-A96603BBAEE4}" dt="2022-11-29T16:24:10.216" v="7650" actId="478"/>
          <ac:spMkLst>
            <pc:docMk/>
            <pc:sldMk cId="921058259" sldId="277"/>
            <ac:spMk id="8" creationId="{19F05773-1D9C-88C4-811B-BE425A95D745}"/>
          </ac:spMkLst>
        </pc:spChg>
        <pc:picChg chg="add mod">
          <ac:chgData name="park jinseo" userId="46f600425a8af471" providerId="LiveId" clId="{AE4DFA18-EF16-4E9E-81F2-A96603BBAEE4}" dt="2022-11-29T16:24:18.098" v="7653" actId="14100"/>
          <ac:picMkLst>
            <pc:docMk/>
            <pc:sldMk cId="921058259" sldId="277"/>
            <ac:picMk id="4" creationId="{CC341442-27D4-ED8B-528F-C3FB57900FD5}"/>
          </ac:picMkLst>
        </pc:picChg>
        <pc:picChg chg="del">
          <ac:chgData name="park jinseo" userId="46f600425a8af471" providerId="LiveId" clId="{AE4DFA18-EF16-4E9E-81F2-A96603BBAEE4}" dt="2022-11-22T03:14:35.373" v="3002" actId="478"/>
          <ac:picMkLst>
            <pc:docMk/>
            <pc:sldMk cId="921058259" sldId="277"/>
            <ac:picMk id="5" creationId="{CC93E478-C9DD-20C0-C730-4B248B129FEB}"/>
          </ac:picMkLst>
        </pc:picChg>
        <pc:picChg chg="add mod">
          <ac:chgData name="park jinseo" userId="46f600425a8af471" providerId="LiveId" clId="{AE4DFA18-EF16-4E9E-81F2-A96603BBAEE4}" dt="2022-11-29T15:56:18.205" v="6550" actId="1076"/>
          <ac:picMkLst>
            <pc:docMk/>
            <pc:sldMk cId="921058259" sldId="277"/>
            <ac:picMk id="2050" creationId="{40B6BB74-82B2-13E3-2926-FE7C848EBDC7}"/>
          </ac:picMkLst>
        </pc:picChg>
      </pc:sldChg>
      <pc:sldChg chg="addSp delSp modSp new del mod">
        <pc:chgData name="park jinseo" userId="46f600425a8af471" providerId="LiveId" clId="{AE4DFA18-EF16-4E9E-81F2-A96603BBAEE4}" dt="2022-11-29T16:18:55.506" v="7538" actId="47"/>
        <pc:sldMkLst>
          <pc:docMk/>
          <pc:sldMk cId="235114385" sldId="278"/>
        </pc:sldMkLst>
        <pc:spChg chg="del">
          <ac:chgData name="park jinseo" userId="46f600425a8af471" providerId="LiveId" clId="{AE4DFA18-EF16-4E9E-81F2-A96603BBAEE4}" dt="2022-11-22T16:28:17.411" v="3174" actId="478"/>
          <ac:spMkLst>
            <pc:docMk/>
            <pc:sldMk cId="235114385" sldId="278"/>
            <ac:spMk id="2" creationId="{130E5E2E-49A3-C229-2A5F-A21950EB5D97}"/>
          </ac:spMkLst>
        </pc:spChg>
        <pc:spChg chg="del">
          <ac:chgData name="park jinseo" userId="46f600425a8af471" providerId="LiveId" clId="{AE4DFA18-EF16-4E9E-81F2-A96603BBAEE4}" dt="2022-11-22T16:28:17.411" v="3174" actId="478"/>
          <ac:spMkLst>
            <pc:docMk/>
            <pc:sldMk cId="235114385" sldId="278"/>
            <ac:spMk id="3" creationId="{C114DF74-9910-BFE9-4F4E-130DEA261E3A}"/>
          </ac:spMkLst>
        </pc:spChg>
        <pc:spChg chg="mod">
          <ac:chgData name="park jinseo" userId="46f600425a8af471" providerId="LiveId" clId="{AE4DFA18-EF16-4E9E-81F2-A96603BBAEE4}" dt="2022-11-22T16:28:13.298" v="3173"/>
          <ac:spMkLst>
            <pc:docMk/>
            <pc:sldMk cId="235114385" sldId="278"/>
            <ac:spMk id="10" creationId="{46A4A043-81E5-A8E8-E81A-F4100757AC31}"/>
          </ac:spMkLst>
        </pc:spChg>
        <pc:spChg chg="add del mod">
          <ac:chgData name="park jinseo" userId="46f600425a8af471" providerId="LiveId" clId="{AE4DFA18-EF16-4E9E-81F2-A96603BBAEE4}" dt="2022-11-29T16:18:33.598" v="7529" actId="21"/>
          <ac:spMkLst>
            <pc:docMk/>
            <pc:sldMk cId="235114385" sldId="278"/>
            <ac:spMk id="11" creationId="{EC6A4428-2011-EF16-2538-B2F8BC0E2EBB}"/>
          </ac:spMkLst>
        </pc:spChg>
        <pc:grpChg chg="add del mod">
          <ac:chgData name="park jinseo" userId="46f600425a8af471" providerId="LiveId" clId="{AE4DFA18-EF16-4E9E-81F2-A96603BBAEE4}" dt="2022-11-29T16:18:33.598" v="7529" actId="21"/>
          <ac:grpSpMkLst>
            <pc:docMk/>
            <pc:sldMk cId="235114385" sldId="278"/>
            <ac:grpSpMk id="4" creationId="{D126ABB1-F34F-C912-B648-14EE735517F3}"/>
          </ac:grpSpMkLst>
        </pc:grpChg>
        <pc:graphicFrameChg chg="mod">
          <ac:chgData name="park jinseo" userId="46f600425a8af471" providerId="LiveId" clId="{AE4DFA18-EF16-4E9E-81F2-A96603BBAEE4}" dt="2022-11-22T16:28:13.298" v="3173"/>
          <ac:graphicFrameMkLst>
            <pc:docMk/>
            <pc:sldMk cId="235114385" sldId="278"/>
            <ac:graphicFrameMk id="5" creationId="{6A43891F-E43C-DB51-C34A-DE8B59C88DD6}"/>
          </ac:graphicFrameMkLst>
        </pc:graphicFrameChg>
        <pc:graphicFrameChg chg="mod">
          <ac:chgData name="park jinseo" userId="46f600425a8af471" providerId="LiveId" clId="{AE4DFA18-EF16-4E9E-81F2-A96603BBAEE4}" dt="2022-11-22T16:28:13.298" v="3173"/>
          <ac:graphicFrameMkLst>
            <pc:docMk/>
            <pc:sldMk cId="235114385" sldId="278"/>
            <ac:graphicFrameMk id="6" creationId="{78CF9845-49C8-62F4-9A8D-A1225F658AA2}"/>
          </ac:graphicFrameMkLst>
        </pc:graphicFrameChg>
        <pc:cxnChg chg="mod">
          <ac:chgData name="park jinseo" userId="46f600425a8af471" providerId="LiveId" clId="{AE4DFA18-EF16-4E9E-81F2-A96603BBAEE4}" dt="2022-11-22T16:28:13.298" v="3173"/>
          <ac:cxnSpMkLst>
            <pc:docMk/>
            <pc:sldMk cId="235114385" sldId="278"/>
            <ac:cxnSpMk id="7" creationId="{4806D992-507C-AA9C-8548-8A0FC16A2A0E}"/>
          </ac:cxnSpMkLst>
        </pc:cxnChg>
        <pc:cxnChg chg="mod">
          <ac:chgData name="park jinseo" userId="46f600425a8af471" providerId="LiveId" clId="{AE4DFA18-EF16-4E9E-81F2-A96603BBAEE4}" dt="2022-11-22T16:28:13.298" v="3173"/>
          <ac:cxnSpMkLst>
            <pc:docMk/>
            <pc:sldMk cId="235114385" sldId="278"/>
            <ac:cxnSpMk id="8" creationId="{2F97AE27-AED8-620C-152F-61EBE580A38A}"/>
          </ac:cxnSpMkLst>
        </pc:cxnChg>
        <pc:cxnChg chg="mod">
          <ac:chgData name="park jinseo" userId="46f600425a8af471" providerId="LiveId" clId="{AE4DFA18-EF16-4E9E-81F2-A96603BBAEE4}" dt="2022-11-22T16:28:13.298" v="3173"/>
          <ac:cxnSpMkLst>
            <pc:docMk/>
            <pc:sldMk cId="235114385" sldId="278"/>
            <ac:cxnSpMk id="9" creationId="{69880833-DF7E-7291-7481-37A27169140A}"/>
          </ac:cxnSpMkLst>
        </pc:cxnChg>
        <pc:cxnChg chg="add del mod">
          <ac:chgData name="park jinseo" userId="46f600425a8af471" providerId="LiveId" clId="{AE4DFA18-EF16-4E9E-81F2-A96603BBAEE4}" dt="2022-11-29T16:18:33.598" v="7529" actId="21"/>
          <ac:cxnSpMkLst>
            <pc:docMk/>
            <pc:sldMk cId="235114385" sldId="278"/>
            <ac:cxnSpMk id="12" creationId="{5F0CFDA3-C184-A69C-1FDD-4F3425A057EA}"/>
          </ac:cxnSpMkLst>
        </pc:cxnChg>
      </pc:sldChg>
      <pc:sldChg chg="addSp delSp modSp new mod modNotesTx">
        <pc:chgData name="park jinseo" userId="46f600425a8af471" providerId="LiveId" clId="{AE4DFA18-EF16-4E9E-81F2-A96603BBAEE4}" dt="2022-11-29T18:33:27.091" v="10969" actId="1076"/>
        <pc:sldMkLst>
          <pc:docMk/>
          <pc:sldMk cId="2788695582" sldId="278"/>
        </pc:sldMkLst>
        <pc:spChg chg="del">
          <ac:chgData name="park jinseo" userId="46f600425a8af471" providerId="LiveId" clId="{AE4DFA18-EF16-4E9E-81F2-A96603BBAEE4}" dt="2022-11-29T16:35:50.326" v="8565" actId="478"/>
          <ac:spMkLst>
            <pc:docMk/>
            <pc:sldMk cId="2788695582" sldId="278"/>
            <ac:spMk id="2" creationId="{8FBC97F1-2550-C9E8-59C1-E59035559DD0}"/>
          </ac:spMkLst>
        </pc:spChg>
        <pc:spChg chg="del">
          <ac:chgData name="park jinseo" userId="46f600425a8af471" providerId="LiveId" clId="{AE4DFA18-EF16-4E9E-81F2-A96603BBAEE4}" dt="2022-11-29T16:35:50.326" v="8565" actId="478"/>
          <ac:spMkLst>
            <pc:docMk/>
            <pc:sldMk cId="2788695582" sldId="278"/>
            <ac:spMk id="3" creationId="{2DE09308-47F0-51C8-E677-6D9EDA98D0BB}"/>
          </ac:spMkLst>
        </pc:spChg>
        <pc:spChg chg="add mod">
          <ac:chgData name="park jinseo" userId="46f600425a8af471" providerId="LiveId" clId="{AE4DFA18-EF16-4E9E-81F2-A96603BBAEE4}" dt="2022-11-29T16:38:27.938" v="8603" actId="2085"/>
          <ac:spMkLst>
            <pc:docMk/>
            <pc:sldMk cId="2788695582" sldId="278"/>
            <ac:spMk id="8" creationId="{F6A4F24A-37D9-3529-912A-47E07461557D}"/>
          </ac:spMkLst>
        </pc:spChg>
        <pc:picChg chg="add mod modCrop">
          <ac:chgData name="park jinseo" userId="46f600425a8af471" providerId="LiveId" clId="{AE4DFA18-EF16-4E9E-81F2-A96603BBAEE4}" dt="2022-11-29T16:38:08.863" v="8594" actId="14100"/>
          <ac:picMkLst>
            <pc:docMk/>
            <pc:sldMk cId="2788695582" sldId="278"/>
            <ac:picMk id="5" creationId="{368718C8-3FAC-5D3C-F87C-436F4C158A1B}"/>
          </ac:picMkLst>
        </pc:picChg>
        <pc:picChg chg="add mod modCrop">
          <ac:chgData name="park jinseo" userId="46f600425a8af471" providerId="LiveId" clId="{AE4DFA18-EF16-4E9E-81F2-A96603BBAEE4}" dt="2022-11-29T16:38:18.717" v="8600" actId="1076"/>
          <ac:picMkLst>
            <pc:docMk/>
            <pc:sldMk cId="2788695582" sldId="278"/>
            <ac:picMk id="6" creationId="{A600A3F4-A028-034F-CBDE-2C654A59DC9E}"/>
          </ac:picMkLst>
        </pc:picChg>
        <pc:picChg chg="add mod modCrop">
          <ac:chgData name="park jinseo" userId="46f600425a8af471" providerId="LiveId" clId="{AE4DFA18-EF16-4E9E-81F2-A96603BBAEE4}" dt="2022-11-29T18:33:27.091" v="10969" actId="1076"/>
          <ac:picMkLst>
            <pc:docMk/>
            <pc:sldMk cId="2788695582" sldId="278"/>
            <ac:picMk id="7" creationId="{D4891A61-6C37-85B5-5010-261B3896B242}"/>
          </ac:picMkLst>
        </pc:picChg>
      </pc:sldChg>
      <pc:sldChg chg="new del">
        <pc:chgData name="park jinseo" userId="46f600425a8af471" providerId="LiveId" clId="{AE4DFA18-EF16-4E9E-81F2-A96603BBAEE4}" dt="2022-11-29T16:19:06.530" v="7545" actId="47"/>
        <pc:sldMkLst>
          <pc:docMk/>
          <pc:sldMk cId="3818538374" sldId="279"/>
        </pc:sldMkLst>
      </pc:sldChg>
      <pc:sldChg chg="new del">
        <pc:chgData name="park jinseo" userId="46f600425a8af471" providerId="LiveId" clId="{AE4DFA18-EF16-4E9E-81F2-A96603BBAEE4}" dt="2022-11-29T16:04:32.586" v="6696" actId="47"/>
        <pc:sldMkLst>
          <pc:docMk/>
          <pc:sldMk cId="736212938" sldId="280"/>
        </pc:sldMkLst>
      </pc:sldChg>
    </pc:docChg>
  </pc:docChgLst>
  <pc:docChgLst>
    <pc:chgData name="park jinseo" userId="46f600425a8af471" providerId="LiveId" clId="{4BF26E3C-D458-4E5C-ADF1-A756C7163CF8}"/>
    <pc:docChg chg="undo custSel addSld delSld modSld sldOrd modMainMaster">
      <pc:chgData name="park jinseo" userId="46f600425a8af471" providerId="LiveId" clId="{4BF26E3C-D458-4E5C-ADF1-A756C7163CF8}" dt="2022-12-01T16:45:03.061" v="4987" actId="1037"/>
      <pc:docMkLst>
        <pc:docMk/>
      </pc:docMkLst>
      <pc:sldChg chg="addSp delSp modSp mod modTransition modAnim">
        <pc:chgData name="park jinseo" userId="46f600425a8af471" providerId="LiveId" clId="{4BF26E3C-D458-4E5C-ADF1-A756C7163CF8}" dt="2022-12-01T02:30:22.352" v="4258"/>
        <pc:sldMkLst>
          <pc:docMk/>
          <pc:sldMk cId="136628466" sldId="256"/>
        </pc:sldMkLst>
        <pc:spChg chg="mod">
          <ac:chgData name="park jinseo" userId="46f600425a8af471" providerId="LiveId" clId="{4BF26E3C-D458-4E5C-ADF1-A756C7163CF8}" dt="2022-11-29T23:33:31.646" v="248" actId="1035"/>
          <ac:spMkLst>
            <pc:docMk/>
            <pc:sldMk cId="136628466" sldId="256"/>
            <ac:spMk id="2" creationId="{18FE1BE1-704E-7BF7-FA6F-E1121E519BA6}"/>
          </ac:spMkLst>
        </pc:spChg>
        <pc:spChg chg="mod">
          <ac:chgData name="park jinseo" userId="46f600425a8af471" providerId="LiveId" clId="{4BF26E3C-D458-4E5C-ADF1-A756C7163CF8}" dt="2022-11-29T23:33:39.764" v="270" actId="1036"/>
          <ac:spMkLst>
            <pc:docMk/>
            <pc:sldMk cId="136628466" sldId="256"/>
            <ac:spMk id="3" creationId="{91B5DB8C-9521-62D3-6BE8-75F3F54075B1}"/>
          </ac:spMkLst>
        </pc:spChg>
        <pc:spChg chg="add mod">
          <ac:chgData name="park jinseo" userId="46f600425a8af471" providerId="LiveId" clId="{4BF26E3C-D458-4E5C-ADF1-A756C7163CF8}" dt="2022-11-29T23:34:14.652" v="281" actId="1076"/>
          <ac:spMkLst>
            <pc:docMk/>
            <pc:sldMk cId="136628466" sldId="256"/>
            <ac:spMk id="4" creationId="{9D654B39-1179-EC81-7FD7-C2E8748A3CB0}"/>
          </ac:spMkLst>
        </pc:spChg>
        <pc:spChg chg="add del mod">
          <ac:chgData name="park jinseo" userId="46f600425a8af471" providerId="LiveId" clId="{4BF26E3C-D458-4E5C-ADF1-A756C7163CF8}" dt="2022-11-29T23:29:56.234" v="135" actId="478"/>
          <ac:spMkLst>
            <pc:docMk/>
            <pc:sldMk cId="136628466" sldId="256"/>
            <ac:spMk id="5" creationId="{682F38CC-8688-4B81-3C41-9AFD007AE066}"/>
          </ac:spMkLst>
        </pc:spChg>
        <pc:spChg chg="add del mod">
          <ac:chgData name="park jinseo" userId="46f600425a8af471" providerId="LiveId" clId="{4BF26E3C-D458-4E5C-ADF1-A756C7163CF8}" dt="2022-11-29T23:29:56.234" v="135" actId="478"/>
          <ac:spMkLst>
            <pc:docMk/>
            <pc:sldMk cId="136628466" sldId="256"/>
            <ac:spMk id="6" creationId="{81509501-EE9C-38A7-DAEF-D4D5886747E4}"/>
          </ac:spMkLst>
        </pc:spChg>
        <pc:spChg chg="add del mod">
          <ac:chgData name="park jinseo" userId="46f600425a8af471" providerId="LiveId" clId="{4BF26E3C-D458-4E5C-ADF1-A756C7163CF8}" dt="2022-11-29T23:29:56.234" v="135" actId="478"/>
          <ac:spMkLst>
            <pc:docMk/>
            <pc:sldMk cId="136628466" sldId="256"/>
            <ac:spMk id="7" creationId="{14F43D86-7FA4-F343-2598-D46E8A711679}"/>
          </ac:spMkLst>
        </pc:spChg>
        <pc:spChg chg="add del mod">
          <ac:chgData name="park jinseo" userId="46f600425a8af471" providerId="LiveId" clId="{4BF26E3C-D458-4E5C-ADF1-A756C7163CF8}" dt="2022-11-29T23:29:56.234" v="135" actId="478"/>
          <ac:spMkLst>
            <pc:docMk/>
            <pc:sldMk cId="136628466" sldId="256"/>
            <ac:spMk id="8" creationId="{D9CC81E3-9B8A-933A-D43E-AFC43EDDB43D}"/>
          </ac:spMkLst>
        </pc:spChg>
        <pc:spChg chg="add del mod">
          <ac:chgData name="park jinseo" userId="46f600425a8af471" providerId="LiveId" clId="{4BF26E3C-D458-4E5C-ADF1-A756C7163CF8}" dt="2022-11-29T23:29:56.234" v="135" actId="478"/>
          <ac:spMkLst>
            <pc:docMk/>
            <pc:sldMk cId="136628466" sldId="256"/>
            <ac:spMk id="9" creationId="{10B42DA7-6B9D-3591-DC66-D898BD49278F}"/>
          </ac:spMkLst>
        </pc:spChg>
        <pc:spChg chg="add del mod">
          <ac:chgData name="park jinseo" userId="46f600425a8af471" providerId="LiveId" clId="{4BF26E3C-D458-4E5C-ADF1-A756C7163CF8}" dt="2022-11-29T23:29:56.234" v="135" actId="478"/>
          <ac:spMkLst>
            <pc:docMk/>
            <pc:sldMk cId="136628466" sldId="256"/>
            <ac:spMk id="10" creationId="{82C148DB-71CD-4013-6ED6-90F12CED806C}"/>
          </ac:spMkLst>
        </pc:spChg>
        <pc:spChg chg="add del mod">
          <ac:chgData name="park jinseo" userId="46f600425a8af471" providerId="LiveId" clId="{4BF26E3C-D458-4E5C-ADF1-A756C7163CF8}" dt="2022-11-29T23:29:56.234" v="135" actId="478"/>
          <ac:spMkLst>
            <pc:docMk/>
            <pc:sldMk cId="136628466" sldId="256"/>
            <ac:spMk id="11" creationId="{F6EFE059-1C2A-7830-2D43-A2F3E66E2EFF}"/>
          </ac:spMkLst>
        </pc:spChg>
        <pc:spChg chg="add mod">
          <ac:chgData name="park jinseo" userId="46f600425a8af471" providerId="LiveId" clId="{4BF26E3C-D458-4E5C-ADF1-A756C7163CF8}" dt="2022-11-29T23:33:39.764" v="270" actId="1036"/>
          <ac:spMkLst>
            <pc:docMk/>
            <pc:sldMk cId="136628466" sldId="256"/>
            <ac:spMk id="12" creationId="{6EB8A544-4085-2DE1-A56D-765036F124CD}"/>
          </ac:spMkLst>
        </pc:spChg>
        <pc:spChg chg="add mod">
          <ac:chgData name="park jinseo" userId="46f600425a8af471" providerId="LiveId" clId="{4BF26E3C-D458-4E5C-ADF1-A756C7163CF8}" dt="2022-11-29T23:33:39.764" v="270" actId="1036"/>
          <ac:spMkLst>
            <pc:docMk/>
            <pc:sldMk cId="136628466" sldId="256"/>
            <ac:spMk id="13" creationId="{51A372FF-2180-DEBE-F7FD-F31758C5690C}"/>
          </ac:spMkLst>
        </pc:spChg>
        <pc:spChg chg="add mod">
          <ac:chgData name="park jinseo" userId="46f600425a8af471" providerId="LiveId" clId="{4BF26E3C-D458-4E5C-ADF1-A756C7163CF8}" dt="2022-11-29T23:33:39.764" v="270" actId="1036"/>
          <ac:spMkLst>
            <pc:docMk/>
            <pc:sldMk cId="136628466" sldId="256"/>
            <ac:spMk id="14" creationId="{D0D1A52D-B44C-9CBC-5325-7F475A8545E8}"/>
          </ac:spMkLst>
        </pc:spChg>
        <pc:spChg chg="add mod">
          <ac:chgData name="park jinseo" userId="46f600425a8af471" providerId="LiveId" clId="{4BF26E3C-D458-4E5C-ADF1-A756C7163CF8}" dt="2022-11-29T23:33:39.764" v="270" actId="1036"/>
          <ac:spMkLst>
            <pc:docMk/>
            <pc:sldMk cId="136628466" sldId="256"/>
            <ac:spMk id="15" creationId="{C274C007-A59D-66A7-4058-2FDF71A35041}"/>
          </ac:spMkLst>
        </pc:spChg>
        <pc:spChg chg="add mod">
          <ac:chgData name="park jinseo" userId="46f600425a8af471" providerId="LiveId" clId="{4BF26E3C-D458-4E5C-ADF1-A756C7163CF8}" dt="2022-11-29T23:33:39.764" v="270" actId="1036"/>
          <ac:spMkLst>
            <pc:docMk/>
            <pc:sldMk cId="136628466" sldId="256"/>
            <ac:spMk id="16" creationId="{04F86550-2103-C047-3AFD-4013BC0780BC}"/>
          </ac:spMkLst>
        </pc:spChg>
        <pc:spChg chg="add mod">
          <ac:chgData name="park jinseo" userId="46f600425a8af471" providerId="LiveId" clId="{4BF26E3C-D458-4E5C-ADF1-A756C7163CF8}" dt="2022-11-29T23:33:39.764" v="270" actId="1036"/>
          <ac:spMkLst>
            <pc:docMk/>
            <pc:sldMk cId="136628466" sldId="256"/>
            <ac:spMk id="17" creationId="{5891C92F-C555-9F9E-0403-E0E4BF932302}"/>
          </ac:spMkLst>
        </pc:spChg>
        <pc:spChg chg="add mod">
          <ac:chgData name="park jinseo" userId="46f600425a8af471" providerId="LiveId" clId="{4BF26E3C-D458-4E5C-ADF1-A756C7163CF8}" dt="2022-11-29T23:33:39.764" v="270" actId="1036"/>
          <ac:spMkLst>
            <pc:docMk/>
            <pc:sldMk cId="136628466" sldId="256"/>
            <ac:spMk id="18" creationId="{C4E5A349-35B5-D84A-ABA4-948A90E079AD}"/>
          </ac:spMkLst>
        </pc:spChg>
        <pc:picChg chg="add del mod">
          <ac:chgData name="park jinseo" userId="46f600425a8af471" providerId="LiveId" clId="{4BF26E3C-D458-4E5C-ADF1-A756C7163CF8}" dt="2022-12-01T01:58:29.392" v="2811"/>
          <ac:picMkLst>
            <pc:docMk/>
            <pc:sldMk cId="136628466" sldId="256"/>
            <ac:picMk id="5" creationId="{56D91211-01AF-EF9F-F55A-79F1B44B4B64}"/>
          </ac:picMkLst>
        </pc:picChg>
        <pc:picChg chg="add del mod">
          <ac:chgData name="park jinseo" userId="46f600425a8af471" providerId="LiveId" clId="{4BF26E3C-D458-4E5C-ADF1-A756C7163CF8}" dt="2022-12-01T02:02:26.287" v="2927"/>
          <ac:picMkLst>
            <pc:docMk/>
            <pc:sldMk cId="136628466" sldId="256"/>
            <ac:picMk id="6" creationId="{E75FF346-7868-445B-3752-A12DB64E9C11}"/>
          </ac:picMkLst>
        </pc:picChg>
        <pc:picChg chg="add del mod">
          <ac:chgData name="park jinseo" userId="46f600425a8af471" providerId="LiveId" clId="{4BF26E3C-D458-4E5C-ADF1-A756C7163CF8}" dt="2022-12-01T02:30:22.352" v="4258"/>
          <ac:picMkLst>
            <pc:docMk/>
            <pc:sldMk cId="136628466" sldId="256"/>
            <ac:picMk id="7" creationId="{0DFABD30-FC16-C02A-9D81-2EC7A868AF99}"/>
          </ac:picMkLst>
        </pc:picChg>
      </pc:sldChg>
      <pc:sldChg chg="del">
        <pc:chgData name="park jinseo" userId="46f600425a8af471" providerId="LiveId" clId="{4BF26E3C-D458-4E5C-ADF1-A756C7163CF8}" dt="2022-11-29T23:40:15.245" v="288" actId="47"/>
        <pc:sldMkLst>
          <pc:docMk/>
          <pc:sldMk cId="1135003009" sldId="257"/>
        </pc:sldMkLst>
      </pc:sldChg>
      <pc:sldChg chg="modTransition">
        <pc:chgData name="park jinseo" userId="46f600425a8af471" providerId="LiveId" clId="{4BF26E3C-D458-4E5C-ADF1-A756C7163CF8}" dt="2022-12-01T02:30:22.352" v="4258"/>
        <pc:sldMkLst>
          <pc:docMk/>
          <pc:sldMk cId="4015357828" sldId="259"/>
        </pc:sldMkLst>
      </pc:sldChg>
      <pc:sldChg chg="addSp delSp modSp mod modTransition modAnim modNotesTx">
        <pc:chgData name="park jinseo" userId="46f600425a8af471" providerId="LiveId" clId="{4BF26E3C-D458-4E5C-ADF1-A756C7163CF8}" dt="2022-12-01T03:04:23.844" v="4275" actId="20577"/>
        <pc:sldMkLst>
          <pc:docMk/>
          <pc:sldMk cId="431374663" sldId="260"/>
        </pc:sldMkLst>
        <pc:spChg chg="add mod">
          <ac:chgData name="park jinseo" userId="46f600425a8af471" providerId="LiveId" clId="{4BF26E3C-D458-4E5C-ADF1-A756C7163CF8}" dt="2022-11-29T23:46:39.842" v="372" actId="20577"/>
          <ac:spMkLst>
            <pc:docMk/>
            <pc:sldMk cId="431374663" sldId="260"/>
            <ac:spMk id="8" creationId="{6E540564-08D9-B3CD-715D-9C1337C7FD13}"/>
          </ac:spMkLst>
        </pc:spChg>
        <pc:picChg chg="add del mod">
          <ac:chgData name="park jinseo" userId="46f600425a8af471" providerId="LiveId" clId="{4BF26E3C-D458-4E5C-ADF1-A756C7163CF8}" dt="2022-12-01T01:58:29.392" v="2811"/>
          <ac:picMkLst>
            <pc:docMk/>
            <pc:sldMk cId="431374663" sldId="260"/>
            <ac:picMk id="9" creationId="{4B77A2C3-6301-A438-9FEC-653CEE8CD05D}"/>
          </ac:picMkLst>
        </pc:picChg>
        <pc:picChg chg="add del mod">
          <ac:chgData name="park jinseo" userId="46f600425a8af471" providerId="LiveId" clId="{4BF26E3C-D458-4E5C-ADF1-A756C7163CF8}" dt="2022-12-01T02:02:26.287" v="2927"/>
          <ac:picMkLst>
            <pc:docMk/>
            <pc:sldMk cId="431374663" sldId="260"/>
            <ac:picMk id="11" creationId="{DC132B18-FFD1-14E0-0AC8-6FC8C10E8B84}"/>
          </ac:picMkLst>
        </pc:picChg>
        <pc:picChg chg="add del mod">
          <ac:chgData name="park jinseo" userId="46f600425a8af471" providerId="LiveId" clId="{4BF26E3C-D458-4E5C-ADF1-A756C7163CF8}" dt="2022-12-01T02:30:22.352" v="4258"/>
          <ac:picMkLst>
            <pc:docMk/>
            <pc:sldMk cId="431374663" sldId="260"/>
            <ac:picMk id="12" creationId="{9200178F-42DF-FD19-ACCE-BB2ED93910CA}"/>
          </ac:picMkLst>
        </pc:picChg>
      </pc:sldChg>
      <pc:sldChg chg="addSp delSp modSp mod modTransition modAnim modNotesTx">
        <pc:chgData name="park jinseo" userId="46f600425a8af471" providerId="LiveId" clId="{4BF26E3C-D458-4E5C-ADF1-A756C7163CF8}" dt="2022-12-01T03:09:27.599" v="4563" actId="20577"/>
        <pc:sldMkLst>
          <pc:docMk/>
          <pc:sldMk cId="4000084134" sldId="263"/>
        </pc:sldMkLst>
        <pc:spChg chg="mod">
          <ac:chgData name="park jinseo" userId="46f600425a8af471" providerId="LiveId" clId="{4BF26E3C-D458-4E5C-ADF1-A756C7163CF8}" dt="2022-11-30T19:01:27.037" v="1297" actId="20577"/>
          <ac:spMkLst>
            <pc:docMk/>
            <pc:sldMk cId="4000084134" sldId="263"/>
            <ac:spMk id="3" creationId="{2D2E9049-45CB-FED6-082A-EE968CDB38D1}"/>
          </ac:spMkLst>
        </pc:spChg>
        <pc:spChg chg="mod">
          <ac:chgData name="park jinseo" userId="46f600425a8af471" providerId="LiveId" clId="{4BF26E3C-D458-4E5C-ADF1-A756C7163CF8}" dt="2022-11-30T07:13:33.460" v="1147" actId="20577"/>
          <ac:spMkLst>
            <pc:docMk/>
            <pc:sldMk cId="4000084134" sldId="263"/>
            <ac:spMk id="15" creationId="{9B41758A-8891-CB90-AD7D-739E93ABD869}"/>
          </ac:spMkLst>
        </pc:spChg>
        <pc:picChg chg="add del mod">
          <ac:chgData name="park jinseo" userId="46f600425a8af471" providerId="LiveId" clId="{4BF26E3C-D458-4E5C-ADF1-A756C7163CF8}" dt="2022-12-01T02:17:52.440" v="3816"/>
          <ac:picMkLst>
            <pc:docMk/>
            <pc:sldMk cId="4000084134" sldId="263"/>
            <ac:picMk id="10" creationId="{29955AD3-1CC4-6B3E-2106-CB619686FDAE}"/>
          </ac:picMkLst>
        </pc:picChg>
        <pc:picChg chg="add del mod">
          <ac:chgData name="park jinseo" userId="46f600425a8af471" providerId="LiveId" clId="{4BF26E3C-D458-4E5C-ADF1-A756C7163CF8}" dt="2022-12-01T02:30:22.352" v="4258"/>
          <ac:picMkLst>
            <pc:docMk/>
            <pc:sldMk cId="4000084134" sldId="263"/>
            <ac:picMk id="11" creationId="{52436B32-6C77-F0E5-5AC5-8BA1010A1C46}"/>
          </ac:picMkLst>
        </pc:picChg>
      </pc:sldChg>
      <pc:sldChg chg="addSp delSp modSp mod modTransition modAnim modNotesTx">
        <pc:chgData name="park jinseo" userId="46f600425a8af471" providerId="LiveId" clId="{4BF26E3C-D458-4E5C-ADF1-A756C7163CF8}" dt="2022-12-01T03:05:45.957" v="4318" actId="20577"/>
        <pc:sldMkLst>
          <pc:docMk/>
          <pc:sldMk cId="437358200" sldId="264"/>
        </pc:sldMkLst>
        <pc:spChg chg="mod">
          <ac:chgData name="park jinseo" userId="46f600425a8af471" providerId="LiveId" clId="{4BF26E3C-D458-4E5C-ADF1-A756C7163CF8}" dt="2022-11-30T06:48:51.572" v="761" actId="21"/>
          <ac:spMkLst>
            <pc:docMk/>
            <pc:sldMk cId="437358200" sldId="264"/>
            <ac:spMk id="3" creationId="{2D2E9049-45CB-FED6-082A-EE968CDB38D1}"/>
          </ac:spMkLst>
        </pc:spChg>
        <pc:spChg chg="del">
          <ac:chgData name="park jinseo" userId="46f600425a8af471" providerId="LiveId" clId="{4BF26E3C-D458-4E5C-ADF1-A756C7163CF8}" dt="2022-11-30T06:49:11.559" v="768" actId="21"/>
          <ac:spMkLst>
            <pc:docMk/>
            <pc:sldMk cId="437358200" sldId="264"/>
            <ac:spMk id="6" creationId="{F5240974-8C49-EF2C-3777-DBC5FC1DF6C1}"/>
          </ac:spMkLst>
        </pc:spChg>
        <pc:spChg chg="del">
          <ac:chgData name="park jinseo" userId="46f600425a8af471" providerId="LiveId" clId="{4BF26E3C-D458-4E5C-ADF1-A756C7163CF8}" dt="2022-11-30T06:49:11.559" v="768" actId="21"/>
          <ac:spMkLst>
            <pc:docMk/>
            <pc:sldMk cId="437358200" sldId="264"/>
            <ac:spMk id="7" creationId="{2969B8C3-DB17-6C1A-2BBB-5A0B5CC423CA}"/>
          </ac:spMkLst>
        </pc:spChg>
        <pc:spChg chg="del">
          <ac:chgData name="park jinseo" userId="46f600425a8af471" providerId="LiveId" clId="{4BF26E3C-D458-4E5C-ADF1-A756C7163CF8}" dt="2022-11-30T06:49:11.559" v="768" actId="21"/>
          <ac:spMkLst>
            <pc:docMk/>
            <pc:sldMk cId="437358200" sldId="264"/>
            <ac:spMk id="8" creationId="{92521996-F6E1-F2CD-85DB-E4374F46F83F}"/>
          </ac:spMkLst>
        </pc:spChg>
        <pc:spChg chg="del">
          <ac:chgData name="park jinseo" userId="46f600425a8af471" providerId="LiveId" clId="{4BF26E3C-D458-4E5C-ADF1-A756C7163CF8}" dt="2022-11-30T06:49:11.559" v="768" actId="21"/>
          <ac:spMkLst>
            <pc:docMk/>
            <pc:sldMk cId="437358200" sldId="264"/>
            <ac:spMk id="9" creationId="{92802D0B-D58F-291F-9757-8EA4B4881079}"/>
          </ac:spMkLst>
        </pc:spChg>
        <pc:graphicFrameChg chg="add del mod">
          <ac:chgData name="park jinseo" userId="46f600425a8af471" providerId="LiveId" clId="{4BF26E3C-D458-4E5C-ADF1-A756C7163CF8}" dt="2022-11-30T06:45:40.708" v="740" actId="478"/>
          <ac:graphicFrameMkLst>
            <pc:docMk/>
            <pc:sldMk cId="437358200" sldId="264"/>
            <ac:graphicFrameMk id="11" creationId="{7F70E0F3-DDE8-486E-A236-CAD44464705D}"/>
          </ac:graphicFrameMkLst>
        </pc:graphicFrameChg>
        <pc:graphicFrameChg chg="add del mod">
          <ac:chgData name="park jinseo" userId="46f600425a8af471" providerId="LiveId" clId="{4BF26E3C-D458-4E5C-ADF1-A756C7163CF8}" dt="2022-11-30T06:49:32.271" v="771" actId="21"/>
          <ac:graphicFrameMkLst>
            <pc:docMk/>
            <pc:sldMk cId="437358200" sldId="264"/>
            <ac:graphicFrameMk id="12" creationId="{7F70E0F3-DDE8-486E-A236-CAD44464705D}"/>
          </ac:graphicFrameMkLst>
        </pc:graphicFrameChg>
        <pc:picChg chg="mod modCrop">
          <ac:chgData name="park jinseo" userId="46f600425a8af471" providerId="LiveId" clId="{4BF26E3C-D458-4E5C-ADF1-A756C7163CF8}" dt="2022-11-30T06:49:40.569" v="776" actId="1076"/>
          <ac:picMkLst>
            <pc:docMk/>
            <pc:sldMk cId="437358200" sldId="264"/>
            <ac:picMk id="4" creationId="{4D9309FC-8380-6C3B-8C0E-C7F9BD252ABD}"/>
          </ac:picMkLst>
        </pc:picChg>
        <pc:picChg chg="add del mod">
          <ac:chgData name="park jinseo" userId="46f600425a8af471" providerId="LiveId" clId="{4BF26E3C-D458-4E5C-ADF1-A756C7163CF8}" dt="2022-12-01T02:13:51.067" v="3656"/>
          <ac:picMkLst>
            <pc:docMk/>
            <pc:sldMk cId="437358200" sldId="264"/>
            <ac:picMk id="6" creationId="{7D50A9C3-FDB7-446E-192D-2DDC14D724AE}"/>
          </ac:picMkLst>
        </pc:picChg>
        <pc:picChg chg="add del mod">
          <ac:chgData name="park jinseo" userId="46f600425a8af471" providerId="LiveId" clId="{4BF26E3C-D458-4E5C-ADF1-A756C7163CF8}" dt="2022-12-01T02:30:22.352" v="4258"/>
          <ac:picMkLst>
            <pc:docMk/>
            <pc:sldMk cId="437358200" sldId="264"/>
            <ac:picMk id="7" creationId="{DEA1B690-32D3-3C1E-AFBF-9238ED01D404}"/>
          </ac:picMkLst>
        </pc:picChg>
        <pc:picChg chg="del">
          <ac:chgData name="park jinseo" userId="46f600425a8af471" providerId="LiveId" clId="{4BF26E3C-D458-4E5C-ADF1-A756C7163CF8}" dt="2022-11-30T06:42:41.431" v="709" actId="478"/>
          <ac:picMkLst>
            <pc:docMk/>
            <pc:sldMk cId="437358200" sldId="264"/>
            <ac:picMk id="10" creationId="{DF446628-2E7D-4EA9-A008-DBDCED59A2D7}"/>
          </ac:picMkLst>
        </pc:picChg>
        <pc:picChg chg="del">
          <ac:chgData name="park jinseo" userId="46f600425a8af471" providerId="LiveId" clId="{4BF26E3C-D458-4E5C-ADF1-A756C7163CF8}" dt="2022-11-30T06:49:11.559" v="768" actId="21"/>
          <ac:picMkLst>
            <pc:docMk/>
            <pc:sldMk cId="437358200" sldId="264"/>
            <ac:picMk id="1026" creationId="{7D16B5C7-9987-1103-490F-6EA500F8813F}"/>
          </ac:picMkLst>
        </pc:picChg>
        <pc:cxnChg chg="del">
          <ac:chgData name="park jinseo" userId="46f600425a8af471" providerId="LiveId" clId="{4BF26E3C-D458-4E5C-ADF1-A756C7163CF8}" dt="2022-11-30T06:42:43.353" v="711" actId="478"/>
          <ac:cxnSpMkLst>
            <pc:docMk/>
            <pc:sldMk cId="437358200" sldId="264"/>
            <ac:cxnSpMk id="18" creationId="{7907B719-FDD2-75DD-F044-B6BF2B379A61}"/>
          </ac:cxnSpMkLst>
        </pc:cxnChg>
        <pc:cxnChg chg="del">
          <ac:chgData name="park jinseo" userId="46f600425a8af471" providerId="LiveId" clId="{4BF26E3C-D458-4E5C-ADF1-A756C7163CF8}" dt="2022-11-30T06:42:42.752" v="710" actId="478"/>
          <ac:cxnSpMkLst>
            <pc:docMk/>
            <pc:sldMk cId="437358200" sldId="264"/>
            <ac:cxnSpMk id="20" creationId="{537A10B6-D176-1042-F278-0911993C71B6}"/>
          </ac:cxnSpMkLst>
        </pc:cxnChg>
      </pc:sldChg>
      <pc:sldChg chg="addSp delSp modSp mod modTransition modAnim modNotesTx">
        <pc:chgData name="park jinseo" userId="46f600425a8af471" providerId="LiveId" clId="{4BF26E3C-D458-4E5C-ADF1-A756C7163CF8}" dt="2022-12-01T03:10:49.271" v="4711" actId="20577"/>
        <pc:sldMkLst>
          <pc:docMk/>
          <pc:sldMk cId="1863135470" sldId="265"/>
        </pc:sldMkLst>
        <pc:spChg chg="mod">
          <ac:chgData name="park jinseo" userId="46f600425a8af471" providerId="LiveId" clId="{4BF26E3C-D458-4E5C-ADF1-A756C7163CF8}" dt="2022-11-29T23:39:40.424" v="287" actId="14100"/>
          <ac:spMkLst>
            <pc:docMk/>
            <pc:sldMk cId="1863135470" sldId="265"/>
            <ac:spMk id="14" creationId="{2765B630-06BF-0C8E-5208-1884412D8C15}"/>
          </ac:spMkLst>
        </pc:spChg>
        <pc:spChg chg="del">
          <ac:chgData name="park jinseo" userId="46f600425a8af471" providerId="LiveId" clId="{4BF26E3C-D458-4E5C-ADF1-A756C7163CF8}" dt="2022-11-30T19:01:55.957" v="1298" actId="478"/>
          <ac:spMkLst>
            <pc:docMk/>
            <pc:sldMk cId="1863135470" sldId="265"/>
            <ac:spMk id="44" creationId="{75E64E3C-B5D3-1DFB-5655-6F9E377D6396}"/>
          </ac:spMkLst>
        </pc:spChg>
        <pc:picChg chg="add del mod">
          <ac:chgData name="park jinseo" userId="46f600425a8af471" providerId="LiveId" clId="{4BF26E3C-D458-4E5C-ADF1-A756C7163CF8}" dt="2022-12-01T02:30:22.352" v="4258"/>
          <ac:picMkLst>
            <pc:docMk/>
            <pc:sldMk cId="1863135470" sldId="265"/>
            <ac:picMk id="22" creationId="{D6571D08-EBAF-FFC9-39C4-6525B4853DB1}"/>
          </ac:picMkLst>
        </pc:picChg>
        <pc:picChg chg="del">
          <ac:chgData name="park jinseo" userId="46f600425a8af471" providerId="LiveId" clId="{4BF26E3C-D458-4E5C-ADF1-A756C7163CF8}" dt="2022-11-30T18:55:06.969" v="1218" actId="478"/>
          <ac:picMkLst>
            <pc:docMk/>
            <pc:sldMk cId="1863135470" sldId="265"/>
            <ac:picMk id="42" creationId="{38AE75AD-6105-39AD-6F76-1A40DCD5DB71}"/>
          </ac:picMkLst>
        </pc:picChg>
        <pc:cxnChg chg="mod">
          <ac:chgData name="park jinseo" userId="46f600425a8af471" providerId="LiveId" clId="{4BF26E3C-D458-4E5C-ADF1-A756C7163CF8}" dt="2022-11-30T18:51:05.242" v="1201" actId="14100"/>
          <ac:cxnSpMkLst>
            <pc:docMk/>
            <pc:sldMk cId="1863135470" sldId="265"/>
            <ac:cxnSpMk id="15" creationId="{2D8F5E79-EB70-3D3F-E796-26614271368D}"/>
          </ac:cxnSpMkLst>
        </pc:cxnChg>
      </pc:sldChg>
      <pc:sldChg chg="addSp delSp modSp mod modTransition modAnim modNotesTx">
        <pc:chgData name="park jinseo" userId="46f600425a8af471" providerId="LiveId" clId="{4BF26E3C-D458-4E5C-ADF1-A756C7163CF8}" dt="2022-12-01T03:12:19.580" v="4762" actId="20577"/>
        <pc:sldMkLst>
          <pc:docMk/>
          <pc:sldMk cId="2688742599" sldId="266"/>
        </pc:sldMkLst>
        <pc:spChg chg="mod">
          <ac:chgData name="park jinseo" userId="46f600425a8af471" providerId="LiveId" clId="{4BF26E3C-D458-4E5C-ADF1-A756C7163CF8}" dt="2022-12-01T03:12:15.238" v="4761" actId="20577"/>
          <ac:spMkLst>
            <pc:docMk/>
            <pc:sldMk cId="2688742599" sldId="266"/>
            <ac:spMk id="3" creationId="{5DB2C8FD-F8E1-8850-DA36-7CA733E3E907}"/>
          </ac:spMkLst>
        </pc:spChg>
        <pc:spChg chg="add del mod">
          <ac:chgData name="park jinseo" userId="46f600425a8af471" providerId="LiveId" clId="{4BF26E3C-D458-4E5C-ADF1-A756C7163CF8}" dt="2022-11-30T07:22:59.657" v="1152"/>
          <ac:spMkLst>
            <pc:docMk/>
            <pc:sldMk cId="2688742599" sldId="266"/>
            <ac:spMk id="11" creationId="{CEC88A9A-C048-01AB-DA9E-17C2D7BAA0B7}"/>
          </ac:spMkLst>
        </pc:spChg>
        <pc:spChg chg="add del">
          <ac:chgData name="park jinseo" userId="46f600425a8af471" providerId="LiveId" clId="{4BF26E3C-D458-4E5C-ADF1-A756C7163CF8}" dt="2022-11-30T07:22:58.315" v="1150"/>
          <ac:spMkLst>
            <pc:docMk/>
            <pc:sldMk cId="2688742599" sldId="266"/>
            <ac:spMk id="16" creationId="{4B855AC9-9826-D796-65FF-1D6370A560BD}"/>
          </ac:spMkLst>
        </pc:spChg>
        <pc:spChg chg="add del mod">
          <ac:chgData name="park jinseo" userId="46f600425a8af471" providerId="LiveId" clId="{4BF26E3C-D458-4E5C-ADF1-A756C7163CF8}" dt="2022-11-30T07:23:15.681" v="1155" actId="478"/>
          <ac:spMkLst>
            <pc:docMk/>
            <pc:sldMk cId="2688742599" sldId="266"/>
            <ac:spMk id="22" creationId="{F7273B53-3CF5-EA81-BF1B-6F4032C594FA}"/>
          </ac:spMkLst>
        </pc:spChg>
        <pc:spChg chg="add del mod">
          <ac:chgData name="park jinseo" userId="46f600425a8af471" providerId="LiveId" clId="{4BF26E3C-D458-4E5C-ADF1-A756C7163CF8}" dt="2022-11-30T07:23:41.327" v="1159" actId="478"/>
          <ac:spMkLst>
            <pc:docMk/>
            <pc:sldMk cId="2688742599" sldId="266"/>
            <ac:spMk id="26" creationId="{20D7D594-1F94-BF0D-7E5E-E854C002692E}"/>
          </ac:spMkLst>
        </pc:spChg>
        <pc:spChg chg="add del">
          <ac:chgData name="park jinseo" userId="46f600425a8af471" providerId="LiveId" clId="{4BF26E3C-D458-4E5C-ADF1-A756C7163CF8}" dt="2022-11-30T07:23:27.194" v="1158"/>
          <ac:spMkLst>
            <pc:docMk/>
            <pc:sldMk cId="2688742599" sldId="266"/>
            <ac:spMk id="29" creationId="{8EDF214D-C441-E7A9-2A60-E914DD96C5F0}"/>
          </ac:spMkLst>
        </pc:spChg>
        <pc:spChg chg="add del">
          <ac:chgData name="park jinseo" userId="46f600425a8af471" providerId="LiveId" clId="{4BF26E3C-D458-4E5C-ADF1-A756C7163CF8}" dt="2022-11-30T07:23:54.990" v="1161"/>
          <ac:spMkLst>
            <pc:docMk/>
            <pc:sldMk cId="2688742599" sldId="266"/>
            <ac:spMk id="32" creationId="{34C757A9-AA10-331C-1E30-8E7D758BF33E}"/>
          </ac:spMkLst>
        </pc:spChg>
        <pc:spChg chg="add mod">
          <ac:chgData name="park jinseo" userId="46f600425a8af471" providerId="LiveId" clId="{4BF26E3C-D458-4E5C-ADF1-A756C7163CF8}" dt="2022-12-01T01:45:56.036" v="2507" actId="20577"/>
          <ac:spMkLst>
            <pc:docMk/>
            <pc:sldMk cId="2688742599" sldId="266"/>
            <ac:spMk id="33" creationId="{27099E2F-1F71-3DC6-BDA6-9E4F78E62FD9}"/>
          </ac:spMkLst>
        </pc:spChg>
        <pc:spChg chg="add del mod">
          <ac:chgData name="park jinseo" userId="46f600425a8af471" providerId="LiveId" clId="{4BF26E3C-D458-4E5C-ADF1-A756C7163CF8}" dt="2022-11-30T18:50:50.910" v="1200"/>
          <ac:spMkLst>
            <pc:docMk/>
            <pc:sldMk cId="2688742599" sldId="266"/>
            <ac:spMk id="34" creationId="{2BE2A9D7-0021-6D7E-EFE2-88729CB67C51}"/>
          </ac:spMkLst>
        </pc:spChg>
        <pc:spChg chg="mod">
          <ac:chgData name="park jinseo" userId="46f600425a8af471" providerId="LiveId" clId="{4BF26E3C-D458-4E5C-ADF1-A756C7163CF8}" dt="2022-11-30T18:51:36.730" v="1216" actId="16959"/>
          <ac:spMkLst>
            <pc:docMk/>
            <pc:sldMk cId="2688742599" sldId="266"/>
            <ac:spMk id="47" creationId="{8B1094BE-FB52-F1BB-625E-A594E2C0E750}"/>
          </ac:spMkLst>
        </pc:spChg>
        <pc:picChg chg="add del mod">
          <ac:chgData name="park jinseo" userId="46f600425a8af471" providerId="LiveId" clId="{4BF26E3C-D458-4E5C-ADF1-A756C7163CF8}" dt="2022-12-01T02:30:22.352" v="4258"/>
          <ac:picMkLst>
            <pc:docMk/>
            <pc:sldMk cId="2688742599" sldId="266"/>
            <ac:picMk id="11" creationId="{1201497F-7523-D0F8-8724-A66A048B4DD5}"/>
          </ac:picMkLst>
        </pc:picChg>
      </pc:sldChg>
      <pc:sldChg chg="modSp mod ord modTransition">
        <pc:chgData name="park jinseo" userId="46f600425a8af471" providerId="LiveId" clId="{4BF26E3C-D458-4E5C-ADF1-A756C7163CF8}" dt="2022-12-01T02:30:22.352" v="4258"/>
        <pc:sldMkLst>
          <pc:docMk/>
          <pc:sldMk cId="78566246" sldId="267"/>
        </pc:sldMkLst>
        <pc:spChg chg="mod">
          <ac:chgData name="park jinseo" userId="46f600425a8af471" providerId="LiveId" clId="{4BF26E3C-D458-4E5C-ADF1-A756C7163CF8}" dt="2022-11-29T23:40:31.748" v="302" actId="20577"/>
          <ac:spMkLst>
            <pc:docMk/>
            <pc:sldMk cId="78566246" sldId="267"/>
            <ac:spMk id="2" creationId="{88E28B2A-D5B8-DEFD-3641-D875DD40A942}"/>
          </ac:spMkLst>
        </pc:spChg>
        <pc:spChg chg="mod">
          <ac:chgData name="park jinseo" userId="46f600425a8af471" providerId="LiveId" clId="{4BF26E3C-D458-4E5C-ADF1-A756C7163CF8}" dt="2022-11-29T23:40:26.831" v="290" actId="5793"/>
          <ac:spMkLst>
            <pc:docMk/>
            <pc:sldMk cId="78566246" sldId="267"/>
            <ac:spMk id="3" creationId="{2D2E9049-45CB-FED6-082A-EE968CDB38D1}"/>
          </ac:spMkLst>
        </pc:spChg>
      </pc:sldChg>
      <pc:sldChg chg="addSp modSp mod modTransition modNotesTx">
        <pc:chgData name="park jinseo" userId="46f600425a8af471" providerId="LiveId" clId="{4BF26E3C-D458-4E5C-ADF1-A756C7163CF8}" dt="2022-12-01T02:30:22.352" v="4258"/>
        <pc:sldMkLst>
          <pc:docMk/>
          <pc:sldMk cId="2483328398" sldId="269"/>
        </pc:sldMkLst>
        <pc:spChg chg="add mod">
          <ac:chgData name="park jinseo" userId="46f600425a8af471" providerId="LiveId" clId="{4BF26E3C-D458-4E5C-ADF1-A756C7163CF8}" dt="2022-11-30T18:49:46.624" v="1193" actId="1582"/>
          <ac:spMkLst>
            <pc:docMk/>
            <pc:sldMk cId="2483328398" sldId="269"/>
            <ac:spMk id="3" creationId="{847F9617-C682-183E-7111-821134FFB728}"/>
          </ac:spMkLst>
        </pc:spChg>
        <pc:spChg chg="mod">
          <ac:chgData name="park jinseo" userId="46f600425a8af471" providerId="LiveId" clId="{4BF26E3C-D458-4E5C-ADF1-A756C7163CF8}" dt="2022-11-30T18:49:17.988" v="1188" actId="6549"/>
          <ac:spMkLst>
            <pc:docMk/>
            <pc:sldMk cId="2483328398" sldId="269"/>
            <ac:spMk id="5" creationId="{CF26AFA6-83C5-62D8-C0FE-4FD10D6929F8}"/>
          </ac:spMkLst>
        </pc:spChg>
      </pc:sldChg>
      <pc:sldChg chg="modSp mod modTransition modNotesTx">
        <pc:chgData name="park jinseo" userId="46f600425a8af471" providerId="LiveId" clId="{4BF26E3C-D458-4E5C-ADF1-A756C7163CF8}" dt="2022-12-01T02:30:22.352" v="4258"/>
        <pc:sldMkLst>
          <pc:docMk/>
          <pc:sldMk cId="3550628650" sldId="270"/>
        </pc:sldMkLst>
        <pc:spChg chg="mod">
          <ac:chgData name="park jinseo" userId="46f600425a8af471" providerId="LiveId" clId="{4BF26E3C-D458-4E5C-ADF1-A756C7163CF8}" dt="2022-12-01T02:07:35.697" v="3394" actId="14100"/>
          <ac:spMkLst>
            <pc:docMk/>
            <pc:sldMk cId="3550628650" sldId="270"/>
            <ac:spMk id="3" creationId="{0E95889A-FB26-82BE-EE65-2E89751CF4F8}"/>
          </ac:spMkLst>
        </pc:spChg>
      </pc:sldChg>
      <pc:sldChg chg="modTransition modNotesTx">
        <pc:chgData name="park jinseo" userId="46f600425a8af471" providerId="LiveId" clId="{4BF26E3C-D458-4E5C-ADF1-A756C7163CF8}" dt="2022-12-01T02:30:22.352" v="4258"/>
        <pc:sldMkLst>
          <pc:docMk/>
          <pc:sldMk cId="208699199" sldId="271"/>
        </pc:sldMkLst>
      </pc:sldChg>
      <pc:sldChg chg="addSp modSp mod ord modTransition modNotesTx">
        <pc:chgData name="park jinseo" userId="46f600425a8af471" providerId="LiveId" clId="{4BF26E3C-D458-4E5C-ADF1-A756C7163CF8}" dt="2022-12-01T02:30:22.352" v="4258"/>
        <pc:sldMkLst>
          <pc:docMk/>
          <pc:sldMk cId="137030716" sldId="272"/>
        </pc:sldMkLst>
        <pc:spChg chg="add mod">
          <ac:chgData name="park jinseo" userId="46f600425a8af471" providerId="LiveId" clId="{4BF26E3C-D458-4E5C-ADF1-A756C7163CF8}" dt="2022-12-01T01:41:59.003" v="2234" actId="1076"/>
          <ac:spMkLst>
            <pc:docMk/>
            <pc:sldMk cId="137030716" sldId="272"/>
            <ac:spMk id="12" creationId="{C76A70D5-D8DD-2EA5-D989-B02EDAE4AE3F}"/>
          </ac:spMkLst>
        </pc:spChg>
        <pc:spChg chg="mod">
          <ac:chgData name="park jinseo" userId="46f600425a8af471" providerId="LiveId" clId="{4BF26E3C-D458-4E5C-ADF1-A756C7163CF8}" dt="2022-12-01T01:41:40.981" v="2230" actId="1076"/>
          <ac:spMkLst>
            <pc:docMk/>
            <pc:sldMk cId="137030716" sldId="272"/>
            <ac:spMk id="17" creationId="{D2E6E0C2-A5A9-4C37-62CF-7F737415FF4A}"/>
          </ac:spMkLst>
        </pc:spChg>
        <pc:cxnChg chg="mod">
          <ac:chgData name="park jinseo" userId="46f600425a8af471" providerId="LiveId" clId="{4BF26E3C-D458-4E5C-ADF1-A756C7163CF8}" dt="2022-12-01T01:41:40.981" v="2230" actId="1076"/>
          <ac:cxnSpMkLst>
            <pc:docMk/>
            <pc:sldMk cId="137030716" sldId="272"/>
            <ac:cxnSpMk id="6" creationId="{B5BDC891-80AA-C95B-BEC7-B1876A157286}"/>
          </ac:cxnSpMkLst>
        </pc:cxnChg>
        <pc:cxnChg chg="mod">
          <ac:chgData name="park jinseo" userId="46f600425a8af471" providerId="LiveId" clId="{4BF26E3C-D458-4E5C-ADF1-A756C7163CF8}" dt="2022-12-01T01:41:40.981" v="2230" actId="1076"/>
          <ac:cxnSpMkLst>
            <pc:docMk/>
            <pc:sldMk cId="137030716" sldId="272"/>
            <ac:cxnSpMk id="8" creationId="{14308D1A-2FF7-5533-253A-920EA269A81F}"/>
          </ac:cxnSpMkLst>
        </pc:cxnChg>
        <pc:cxnChg chg="mod">
          <ac:chgData name="park jinseo" userId="46f600425a8af471" providerId="LiveId" clId="{4BF26E3C-D458-4E5C-ADF1-A756C7163CF8}" dt="2022-12-01T01:41:40.981" v="2230" actId="1076"/>
          <ac:cxnSpMkLst>
            <pc:docMk/>
            <pc:sldMk cId="137030716" sldId="272"/>
            <ac:cxnSpMk id="10" creationId="{38661C14-731E-3F9E-DE58-7E0DEBBD1150}"/>
          </ac:cxnSpMkLst>
        </pc:cxnChg>
        <pc:cxnChg chg="mod">
          <ac:chgData name="park jinseo" userId="46f600425a8af471" providerId="LiveId" clId="{4BF26E3C-D458-4E5C-ADF1-A756C7163CF8}" dt="2022-12-01T01:41:40.981" v="2230" actId="1076"/>
          <ac:cxnSpMkLst>
            <pc:docMk/>
            <pc:sldMk cId="137030716" sldId="272"/>
            <ac:cxnSpMk id="13" creationId="{E3905BAF-709D-CDA6-92AE-36291D9E08E6}"/>
          </ac:cxnSpMkLst>
        </pc:cxnChg>
        <pc:cxnChg chg="mod">
          <ac:chgData name="park jinseo" userId="46f600425a8af471" providerId="LiveId" clId="{4BF26E3C-D458-4E5C-ADF1-A756C7163CF8}" dt="2022-12-01T01:41:40.981" v="2230" actId="1076"/>
          <ac:cxnSpMkLst>
            <pc:docMk/>
            <pc:sldMk cId="137030716" sldId="272"/>
            <ac:cxnSpMk id="14" creationId="{DA6CA69E-6F5F-96C9-02A3-400D77F115B5}"/>
          </ac:cxnSpMkLst>
        </pc:cxnChg>
        <pc:cxnChg chg="mod">
          <ac:chgData name="park jinseo" userId="46f600425a8af471" providerId="LiveId" clId="{4BF26E3C-D458-4E5C-ADF1-A756C7163CF8}" dt="2022-12-01T01:41:40.981" v="2230" actId="1076"/>
          <ac:cxnSpMkLst>
            <pc:docMk/>
            <pc:sldMk cId="137030716" sldId="272"/>
            <ac:cxnSpMk id="15" creationId="{F43870A7-D223-6061-AC86-4E06E7498B2A}"/>
          </ac:cxnSpMkLst>
        </pc:cxnChg>
        <pc:cxnChg chg="add mod">
          <ac:chgData name="park jinseo" userId="46f600425a8af471" providerId="LiveId" clId="{4BF26E3C-D458-4E5C-ADF1-A756C7163CF8}" dt="2022-12-01T01:42:11.936" v="2236" actId="13822"/>
          <ac:cxnSpMkLst>
            <pc:docMk/>
            <pc:sldMk cId="137030716" sldId="272"/>
            <ac:cxnSpMk id="18" creationId="{15D32BF0-48D6-9CC5-EE8D-1D94317EAA20}"/>
          </ac:cxnSpMkLst>
        </pc:cxnChg>
      </pc:sldChg>
      <pc:sldChg chg="modTransition modNotesTx">
        <pc:chgData name="park jinseo" userId="46f600425a8af471" providerId="LiveId" clId="{4BF26E3C-D458-4E5C-ADF1-A756C7163CF8}" dt="2022-12-01T03:13:09.700" v="4897" actId="20577"/>
        <pc:sldMkLst>
          <pc:docMk/>
          <pc:sldMk cId="150786458" sldId="273"/>
        </pc:sldMkLst>
      </pc:sldChg>
      <pc:sldChg chg="addSp delSp modSp mod modTransition modAnim modNotesTx">
        <pc:chgData name="park jinseo" userId="46f600425a8af471" providerId="LiveId" clId="{4BF26E3C-D458-4E5C-ADF1-A756C7163CF8}" dt="2022-12-01T03:05:28.710" v="4315" actId="20577"/>
        <pc:sldMkLst>
          <pc:docMk/>
          <pc:sldMk cId="3498648065" sldId="274"/>
        </pc:sldMkLst>
        <pc:spChg chg="mod">
          <ac:chgData name="park jinseo" userId="46f600425a8af471" providerId="LiveId" clId="{4BF26E3C-D458-4E5C-ADF1-A756C7163CF8}" dt="2022-11-30T00:04:50.817" v="705" actId="20577"/>
          <ac:spMkLst>
            <pc:docMk/>
            <pc:sldMk cId="3498648065" sldId="274"/>
            <ac:spMk id="2" creationId="{E802ABC7-58A1-7E20-2C8D-4B56D6EDB801}"/>
          </ac:spMkLst>
        </pc:spChg>
        <pc:spChg chg="mod">
          <ac:chgData name="park jinseo" userId="46f600425a8af471" providerId="LiveId" clId="{4BF26E3C-D458-4E5C-ADF1-A756C7163CF8}" dt="2022-11-30T00:01:23.814" v="533" actId="1076"/>
          <ac:spMkLst>
            <pc:docMk/>
            <pc:sldMk cId="3498648065" sldId="274"/>
            <ac:spMk id="3" creationId="{5E1967AC-6455-AEED-28F8-E1594C8FA871}"/>
          </ac:spMkLst>
        </pc:spChg>
        <pc:spChg chg="add mod">
          <ac:chgData name="park jinseo" userId="46f600425a8af471" providerId="LiveId" clId="{4BF26E3C-D458-4E5C-ADF1-A756C7163CF8}" dt="2022-11-30T00:05:09.709" v="708" actId="1076"/>
          <ac:spMkLst>
            <pc:docMk/>
            <pc:sldMk cId="3498648065" sldId="274"/>
            <ac:spMk id="7" creationId="{98DF6E66-A0C8-7EEA-3833-4E338B943F75}"/>
          </ac:spMkLst>
        </pc:spChg>
        <pc:picChg chg="mod">
          <ac:chgData name="park jinseo" userId="46f600425a8af471" providerId="LiveId" clId="{4BF26E3C-D458-4E5C-ADF1-A756C7163CF8}" dt="2022-11-30T00:01:23.814" v="533" actId="1076"/>
          <ac:picMkLst>
            <pc:docMk/>
            <pc:sldMk cId="3498648065" sldId="274"/>
            <ac:picMk id="4" creationId="{6AD9DD28-B7F0-1502-14C6-DAB74C3E4887}"/>
          </ac:picMkLst>
        </pc:picChg>
        <pc:picChg chg="add del mod">
          <ac:chgData name="park jinseo" userId="46f600425a8af471" providerId="LiveId" clId="{4BF26E3C-D458-4E5C-ADF1-A756C7163CF8}" dt="2022-12-01T02:30:22.352" v="4258"/>
          <ac:picMkLst>
            <pc:docMk/>
            <pc:sldMk cId="3498648065" sldId="274"/>
            <ac:picMk id="8" creationId="{7E439BC2-CA44-5E25-FD74-0563FDA48584}"/>
          </ac:picMkLst>
        </pc:picChg>
      </pc:sldChg>
      <pc:sldChg chg="addSp delSp modSp mod modTransition modAnim modNotesTx">
        <pc:chgData name="park jinseo" userId="46f600425a8af471" providerId="LiveId" clId="{4BF26E3C-D458-4E5C-ADF1-A756C7163CF8}" dt="2022-12-01T02:30:22.352" v="4258"/>
        <pc:sldMkLst>
          <pc:docMk/>
          <pc:sldMk cId="3579553839" sldId="275"/>
        </pc:sldMkLst>
        <pc:spChg chg="mod">
          <ac:chgData name="park jinseo" userId="46f600425a8af471" providerId="LiveId" clId="{4BF26E3C-D458-4E5C-ADF1-A756C7163CF8}" dt="2022-11-29T23:49:27.763" v="391" actId="404"/>
          <ac:spMkLst>
            <pc:docMk/>
            <pc:sldMk cId="3579553839" sldId="275"/>
            <ac:spMk id="3" creationId="{245E794F-9AA1-F695-D00C-2CBB6CF17D20}"/>
          </ac:spMkLst>
        </pc:spChg>
        <pc:picChg chg="mod">
          <ac:chgData name="park jinseo" userId="46f600425a8af471" providerId="LiveId" clId="{4BF26E3C-D458-4E5C-ADF1-A756C7163CF8}" dt="2022-11-29T23:41:48.668" v="310" actId="1035"/>
          <ac:picMkLst>
            <pc:docMk/>
            <pc:sldMk cId="3579553839" sldId="275"/>
            <ac:picMk id="4" creationId="{DE2FD8E0-50C7-4848-9C2B-4F66E3307C15}"/>
          </ac:picMkLst>
        </pc:picChg>
        <pc:picChg chg="add del mod">
          <ac:chgData name="park jinseo" userId="46f600425a8af471" providerId="LiveId" clId="{4BF26E3C-D458-4E5C-ADF1-A756C7163CF8}" dt="2022-12-01T02:30:22.352" v="4258"/>
          <ac:picMkLst>
            <pc:docMk/>
            <pc:sldMk cId="3579553839" sldId="275"/>
            <ac:picMk id="8" creationId="{2296C3C2-4E3D-D39A-6EF8-7D3ABF0088B3}"/>
          </ac:picMkLst>
        </pc:picChg>
        <pc:cxnChg chg="mod">
          <ac:chgData name="park jinseo" userId="46f600425a8af471" providerId="LiveId" clId="{4BF26E3C-D458-4E5C-ADF1-A756C7163CF8}" dt="2022-11-29T23:41:48.668" v="310" actId="1035"/>
          <ac:cxnSpMkLst>
            <pc:docMk/>
            <pc:sldMk cId="3579553839" sldId="275"/>
            <ac:cxnSpMk id="7" creationId="{3F117232-0F0F-161E-459F-E49D99414827}"/>
          </ac:cxnSpMkLst>
        </pc:cxnChg>
      </pc:sldChg>
      <pc:sldChg chg="addSp delSp modSp mod modTransition modAnim">
        <pc:chgData name="park jinseo" userId="46f600425a8af471" providerId="LiveId" clId="{4BF26E3C-D458-4E5C-ADF1-A756C7163CF8}" dt="2022-12-01T02:30:22.352" v="4258"/>
        <pc:sldMkLst>
          <pc:docMk/>
          <pc:sldMk cId="1612908661" sldId="276"/>
        </pc:sldMkLst>
        <pc:spChg chg="mod">
          <ac:chgData name="park jinseo" userId="46f600425a8af471" providerId="LiveId" clId="{4BF26E3C-D458-4E5C-ADF1-A756C7163CF8}" dt="2022-11-29T23:54:45.539" v="532" actId="20577"/>
          <ac:spMkLst>
            <pc:docMk/>
            <pc:sldMk cId="1612908661" sldId="276"/>
            <ac:spMk id="3" creationId="{E07B9795-78F4-BEE1-9DEE-F5CDC18E55E6}"/>
          </ac:spMkLst>
        </pc:spChg>
        <pc:picChg chg="add del mod">
          <ac:chgData name="park jinseo" userId="46f600425a8af471" providerId="LiveId" clId="{4BF26E3C-D458-4E5C-ADF1-A756C7163CF8}" dt="2022-12-01T02:30:22.352" v="4258"/>
          <ac:picMkLst>
            <pc:docMk/>
            <pc:sldMk cId="1612908661" sldId="276"/>
            <ac:picMk id="6" creationId="{A7CBA612-EA88-04FE-6228-B72C5A736B89}"/>
          </ac:picMkLst>
        </pc:picChg>
      </pc:sldChg>
      <pc:sldChg chg="addSp delSp modSp mod modTransition modAnim modNotesTx">
        <pc:chgData name="park jinseo" userId="46f600425a8af471" providerId="LiveId" clId="{4BF26E3C-D458-4E5C-ADF1-A756C7163CF8}" dt="2022-12-01T03:05:06.323" v="4308" actId="20577"/>
        <pc:sldMkLst>
          <pc:docMk/>
          <pc:sldMk cId="921058259" sldId="277"/>
        </pc:sldMkLst>
        <pc:spChg chg="ord">
          <ac:chgData name="park jinseo" userId="46f600425a8af471" providerId="LiveId" clId="{4BF26E3C-D458-4E5C-ADF1-A756C7163CF8}" dt="2022-12-01T01:29:13.074" v="1431" actId="166"/>
          <ac:spMkLst>
            <pc:docMk/>
            <pc:sldMk cId="921058259" sldId="277"/>
            <ac:spMk id="2" creationId="{D0F8949D-0A80-94C2-E3F7-9B8E520CC702}"/>
          </ac:spMkLst>
        </pc:spChg>
        <pc:spChg chg="mod">
          <ac:chgData name="park jinseo" userId="46f600425a8af471" providerId="LiveId" clId="{4BF26E3C-D458-4E5C-ADF1-A756C7163CF8}" dt="2022-11-29T23:51:48.144" v="396" actId="1076"/>
          <ac:spMkLst>
            <pc:docMk/>
            <pc:sldMk cId="921058259" sldId="277"/>
            <ac:spMk id="5" creationId="{4E9627E1-CB0E-0A4C-D439-C4EF8EA32998}"/>
          </ac:spMkLst>
        </pc:spChg>
        <pc:spChg chg="add mod">
          <ac:chgData name="park jinseo" userId="46f600425a8af471" providerId="LiveId" clId="{4BF26E3C-D458-4E5C-ADF1-A756C7163CF8}" dt="2022-11-29T23:53:20.748" v="494" actId="14100"/>
          <ac:spMkLst>
            <pc:docMk/>
            <pc:sldMk cId="921058259" sldId="277"/>
            <ac:spMk id="6" creationId="{55E49961-7392-A0AC-6A51-261DA8600EDF}"/>
          </ac:spMkLst>
        </pc:spChg>
        <pc:spChg chg="add mod">
          <ac:chgData name="park jinseo" userId="46f600425a8af471" providerId="LiveId" clId="{4BF26E3C-D458-4E5C-ADF1-A756C7163CF8}" dt="2022-11-29T23:54:05.279" v="497" actId="2085"/>
          <ac:spMkLst>
            <pc:docMk/>
            <pc:sldMk cId="921058259" sldId="277"/>
            <ac:spMk id="7" creationId="{0203AE86-7B17-753D-67FB-C9DFEBF626AD}"/>
          </ac:spMkLst>
        </pc:spChg>
        <pc:picChg chg="mod modCrop">
          <ac:chgData name="park jinseo" userId="46f600425a8af471" providerId="LiveId" clId="{4BF26E3C-D458-4E5C-ADF1-A756C7163CF8}" dt="2022-11-29T23:51:44.365" v="395" actId="732"/>
          <ac:picMkLst>
            <pc:docMk/>
            <pc:sldMk cId="921058259" sldId="277"/>
            <ac:picMk id="4" creationId="{CC341442-27D4-ED8B-528F-C3FB57900FD5}"/>
          </ac:picMkLst>
        </pc:picChg>
        <pc:picChg chg="add del mod">
          <ac:chgData name="park jinseo" userId="46f600425a8af471" providerId="LiveId" clId="{4BF26E3C-D458-4E5C-ADF1-A756C7163CF8}" dt="2022-12-01T02:30:22.352" v="4258"/>
          <ac:picMkLst>
            <pc:docMk/>
            <pc:sldMk cId="921058259" sldId="277"/>
            <ac:picMk id="8" creationId="{7D0F74FB-4FF1-5345-02CE-EC2C0BD8EFC3}"/>
          </ac:picMkLst>
        </pc:picChg>
      </pc:sldChg>
      <pc:sldChg chg="addSp modSp mod modTransition modNotesTx">
        <pc:chgData name="park jinseo" userId="46f600425a8af471" providerId="LiveId" clId="{4BF26E3C-D458-4E5C-ADF1-A756C7163CF8}" dt="2022-12-01T02:30:22.352" v="4258"/>
        <pc:sldMkLst>
          <pc:docMk/>
          <pc:sldMk cId="2788695582" sldId="278"/>
        </pc:sldMkLst>
        <pc:spChg chg="add mod">
          <ac:chgData name="park jinseo" userId="46f600425a8af471" providerId="LiveId" clId="{4BF26E3C-D458-4E5C-ADF1-A756C7163CF8}" dt="2022-12-01T02:09:31.680" v="3575" actId="20577"/>
          <ac:spMkLst>
            <pc:docMk/>
            <pc:sldMk cId="2788695582" sldId="278"/>
            <ac:spMk id="3" creationId="{A446EDFC-03AA-9BAD-1E41-9B00B76A4CD6}"/>
          </ac:spMkLst>
        </pc:spChg>
      </pc:sldChg>
      <pc:sldChg chg="addSp delSp modSp new mod modTransition modAnim modNotesTx">
        <pc:chgData name="park jinseo" userId="46f600425a8af471" providerId="LiveId" clId="{4BF26E3C-D458-4E5C-ADF1-A756C7163CF8}" dt="2022-12-01T16:44:03.271" v="4898" actId="478"/>
        <pc:sldMkLst>
          <pc:docMk/>
          <pc:sldMk cId="2422225917" sldId="279"/>
        </pc:sldMkLst>
        <pc:spChg chg="del">
          <ac:chgData name="park jinseo" userId="46f600425a8af471" providerId="LiveId" clId="{4BF26E3C-D458-4E5C-ADF1-A756C7163CF8}" dt="2022-11-30T06:49:00.307" v="765" actId="478"/>
          <ac:spMkLst>
            <pc:docMk/>
            <pc:sldMk cId="2422225917" sldId="279"/>
            <ac:spMk id="2" creationId="{ABD9AF52-B4CA-6172-861C-AA47A196BABE}"/>
          </ac:spMkLst>
        </pc:spChg>
        <pc:spChg chg="mod">
          <ac:chgData name="park jinseo" userId="46f600425a8af471" providerId="LiveId" clId="{4BF26E3C-D458-4E5C-ADF1-A756C7163CF8}" dt="2022-11-30T06:49:04.123" v="766" actId="1076"/>
          <ac:spMkLst>
            <pc:docMk/>
            <pc:sldMk cId="2422225917" sldId="279"/>
            <ac:spMk id="3" creationId="{01091FA0-DE94-A5EA-89EF-746BCAA84545}"/>
          </ac:spMkLst>
        </pc:spChg>
        <pc:spChg chg="add del">
          <ac:chgData name="park jinseo" userId="46f600425a8af471" providerId="LiveId" clId="{4BF26E3C-D458-4E5C-ADF1-A756C7163CF8}" dt="2022-11-30T06:48:53.550" v="763" actId="22"/>
          <ac:spMkLst>
            <pc:docMk/>
            <pc:sldMk cId="2422225917" sldId="279"/>
            <ac:spMk id="6" creationId="{AB63DA6C-1028-9245-70E2-ECEA1B667C1F}"/>
          </ac:spMkLst>
        </pc:spChg>
        <pc:spChg chg="add mod">
          <ac:chgData name="park jinseo" userId="46f600425a8af471" providerId="LiveId" clId="{4BF26E3C-D458-4E5C-ADF1-A756C7163CF8}" dt="2022-11-30T06:49:15.126" v="770" actId="1076"/>
          <ac:spMkLst>
            <pc:docMk/>
            <pc:sldMk cId="2422225917" sldId="279"/>
            <ac:spMk id="8" creationId="{BEED4CDC-A5EA-0C3B-7DCF-DA89E1D27459}"/>
          </ac:spMkLst>
        </pc:spChg>
        <pc:spChg chg="add mod">
          <ac:chgData name="park jinseo" userId="46f600425a8af471" providerId="LiveId" clId="{4BF26E3C-D458-4E5C-ADF1-A756C7163CF8}" dt="2022-11-30T06:57:49.218" v="806" actId="14100"/>
          <ac:spMkLst>
            <pc:docMk/>
            <pc:sldMk cId="2422225917" sldId="279"/>
            <ac:spMk id="9" creationId="{D3E16EF6-37F3-E577-1F9E-564BFCACD7E0}"/>
          </ac:spMkLst>
        </pc:spChg>
        <pc:spChg chg="add mod">
          <ac:chgData name="park jinseo" userId="46f600425a8af471" providerId="LiveId" clId="{4BF26E3C-D458-4E5C-ADF1-A756C7163CF8}" dt="2022-11-30T06:49:15.126" v="770" actId="1076"/>
          <ac:spMkLst>
            <pc:docMk/>
            <pc:sldMk cId="2422225917" sldId="279"/>
            <ac:spMk id="10" creationId="{C652710C-2364-95F7-FB77-093D03635614}"/>
          </ac:spMkLst>
        </pc:spChg>
        <pc:spChg chg="add del mod">
          <ac:chgData name="park jinseo" userId="46f600425a8af471" providerId="LiveId" clId="{4BF26E3C-D458-4E5C-ADF1-A756C7163CF8}" dt="2022-12-01T16:44:03.271" v="4898" actId="478"/>
          <ac:spMkLst>
            <pc:docMk/>
            <pc:sldMk cId="2422225917" sldId="279"/>
            <ac:spMk id="11" creationId="{5393FEF5-6E81-B8BF-159E-13D493651A6C}"/>
          </ac:spMkLst>
        </pc:spChg>
        <pc:spChg chg="add mod">
          <ac:chgData name="park jinseo" userId="46f600425a8af471" providerId="LiveId" clId="{4BF26E3C-D458-4E5C-ADF1-A756C7163CF8}" dt="2022-11-30T06:59:22.076" v="864" actId="1036"/>
          <ac:spMkLst>
            <pc:docMk/>
            <pc:sldMk cId="2422225917" sldId="279"/>
            <ac:spMk id="20" creationId="{98714E5E-AFA7-7E48-E0C5-0E6F493B160C}"/>
          </ac:spMkLst>
        </pc:spChg>
        <pc:spChg chg="add mod">
          <ac:chgData name="park jinseo" userId="46f600425a8af471" providerId="LiveId" clId="{4BF26E3C-D458-4E5C-ADF1-A756C7163CF8}" dt="2022-11-30T07:11:50.969" v="1091" actId="20577"/>
          <ac:spMkLst>
            <pc:docMk/>
            <pc:sldMk cId="2422225917" sldId="279"/>
            <ac:spMk id="21" creationId="{F721A404-EE5F-6649-2B61-45AF7E223756}"/>
          </ac:spMkLst>
        </pc:spChg>
        <pc:spChg chg="add mod">
          <ac:chgData name="park jinseo" userId="46f600425a8af471" providerId="LiveId" clId="{4BF26E3C-D458-4E5C-ADF1-A756C7163CF8}" dt="2022-11-30T07:01:31.390" v="909" actId="1076"/>
          <ac:spMkLst>
            <pc:docMk/>
            <pc:sldMk cId="2422225917" sldId="279"/>
            <ac:spMk id="28" creationId="{24BF910C-C65B-D420-2DA6-0E6CCAAC8ADC}"/>
          </ac:spMkLst>
        </pc:spChg>
        <pc:spChg chg="add mod">
          <ac:chgData name="park jinseo" userId="46f600425a8af471" providerId="LiveId" clId="{4BF26E3C-D458-4E5C-ADF1-A756C7163CF8}" dt="2022-11-30T07:01:11.979" v="906" actId="571"/>
          <ac:spMkLst>
            <pc:docMk/>
            <pc:sldMk cId="2422225917" sldId="279"/>
            <ac:spMk id="29" creationId="{017C7DFC-101D-FDCC-B3FF-64DD1DBD74D7}"/>
          </ac:spMkLst>
        </pc:spChg>
        <pc:spChg chg="add mod">
          <ac:chgData name="park jinseo" userId="46f600425a8af471" providerId="LiveId" clId="{4BF26E3C-D458-4E5C-ADF1-A756C7163CF8}" dt="2022-11-30T07:01:42.555" v="914" actId="20577"/>
          <ac:spMkLst>
            <pc:docMk/>
            <pc:sldMk cId="2422225917" sldId="279"/>
            <ac:spMk id="30" creationId="{173817B2-1E7B-3C9D-CF58-1EB2893C515D}"/>
          </ac:spMkLst>
        </pc:spChg>
        <pc:spChg chg="add mod">
          <ac:chgData name="park jinseo" userId="46f600425a8af471" providerId="LiveId" clId="{4BF26E3C-D458-4E5C-ADF1-A756C7163CF8}" dt="2022-11-30T07:01:44.948" v="916" actId="20577"/>
          <ac:spMkLst>
            <pc:docMk/>
            <pc:sldMk cId="2422225917" sldId="279"/>
            <ac:spMk id="31" creationId="{C911FBF4-9214-4F56-81A2-32A003F74FC9}"/>
          </ac:spMkLst>
        </pc:spChg>
        <pc:spChg chg="add mod">
          <ac:chgData name="park jinseo" userId="46f600425a8af471" providerId="LiveId" clId="{4BF26E3C-D458-4E5C-ADF1-A756C7163CF8}" dt="2022-11-30T07:01:47.583" v="918" actId="20577"/>
          <ac:spMkLst>
            <pc:docMk/>
            <pc:sldMk cId="2422225917" sldId="279"/>
            <ac:spMk id="32" creationId="{51E620DE-1C77-0056-ED49-EE7431C3C4F9}"/>
          </ac:spMkLst>
        </pc:spChg>
        <pc:spChg chg="add del">
          <ac:chgData name="park jinseo" userId="46f600425a8af471" providerId="LiveId" clId="{4BF26E3C-D458-4E5C-ADF1-A756C7163CF8}" dt="2022-11-30T07:02:34.594" v="922" actId="478"/>
          <ac:spMkLst>
            <pc:docMk/>
            <pc:sldMk cId="2422225917" sldId="279"/>
            <ac:spMk id="35" creationId="{D6636FD3-1EA0-3C73-F2E7-285BB4B1CA98}"/>
          </ac:spMkLst>
        </pc:spChg>
        <pc:spChg chg="add mod">
          <ac:chgData name="park jinseo" userId="46f600425a8af471" providerId="LiveId" clId="{4BF26E3C-D458-4E5C-ADF1-A756C7163CF8}" dt="2022-11-30T07:09:54.547" v="1085"/>
          <ac:spMkLst>
            <pc:docMk/>
            <pc:sldMk cId="2422225917" sldId="279"/>
            <ac:spMk id="55" creationId="{4052EDF6-4C10-4AFB-461F-3AFFDB1A74A0}"/>
          </ac:spMkLst>
        </pc:spChg>
        <pc:spChg chg="add mod">
          <ac:chgData name="park jinseo" userId="46f600425a8af471" providerId="LiveId" clId="{4BF26E3C-D458-4E5C-ADF1-A756C7163CF8}" dt="2022-12-01T01:32:34.861" v="1531" actId="1035"/>
          <ac:spMkLst>
            <pc:docMk/>
            <pc:sldMk cId="2422225917" sldId="279"/>
            <ac:spMk id="56" creationId="{B3DE2123-D11B-B937-F7C4-FDA3761D08DD}"/>
          </ac:spMkLst>
        </pc:spChg>
        <pc:graphicFrameChg chg="add del mod">
          <ac:chgData name="park jinseo" userId="46f600425a8af471" providerId="LiveId" clId="{4BF26E3C-D458-4E5C-ADF1-A756C7163CF8}" dt="2022-11-30T06:54:21.488" v="778" actId="478"/>
          <ac:graphicFrameMkLst>
            <pc:docMk/>
            <pc:sldMk cId="2422225917" sldId="279"/>
            <ac:graphicFrameMk id="12" creationId="{FDEE9C5D-0879-0321-72E4-13782EA026DA}"/>
          </ac:graphicFrameMkLst>
        </pc:graphicFrameChg>
        <pc:graphicFrameChg chg="add del mod">
          <ac:chgData name="park jinseo" userId="46f600425a8af471" providerId="LiveId" clId="{4BF26E3C-D458-4E5C-ADF1-A756C7163CF8}" dt="2022-11-30T06:57:13.161" v="794" actId="478"/>
          <ac:graphicFrameMkLst>
            <pc:docMk/>
            <pc:sldMk cId="2422225917" sldId="279"/>
            <ac:graphicFrameMk id="13" creationId="{95DAA9A0-7558-44BC-8A4C-4E60D3A3B920}"/>
          </ac:graphicFrameMkLst>
        </pc:graphicFrameChg>
        <pc:graphicFrameChg chg="add del mod">
          <ac:chgData name="park jinseo" userId="46f600425a8af471" providerId="LiveId" clId="{4BF26E3C-D458-4E5C-ADF1-A756C7163CF8}" dt="2022-11-30T06:57:13.161" v="794" actId="478"/>
          <ac:graphicFrameMkLst>
            <pc:docMk/>
            <pc:sldMk cId="2422225917" sldId="279"/>
            <ac:graphicFrameMk id="14" creationId="{1E03D28E-DA5E-4AFA-8288-1652F1ED1FFB}"/>
          </ac:graphicFrameMkLst>
        </pc:graphicFrameChg>
        <pc:graphicFrameChg chg="add del mod">
          <ac:chgData name="park jinseo" userId="46f600425a8af471" providerId="LiveId" clId="{4BF26E3C-D458-4E5C-ADF1-A756C7163CF8}" dt="2022-11-30T06:57:13.161" v="794" actId="478"/>
          <ac:graphicFrameMkLst>
            <pc:docMk/>
            <pc:sldMk cId="2422225917" sldId="279"/>
            <ac:graphicFrameMk id="15" creationId="{CF25581F-43E8-4C9D-8430-0B9F312357BD}"/>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6" creationId="{95DAA9A0-7558-44BC-8A4C-4E60D3A3B920}"/>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7" creationId="{1E03D28E-DA5E-4AFA-8288-1652F1ED1FFB}"/>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8" creationId="{CF25581F-43E8-4C9D-8430-0B9F312357BD}"/>
          </ac:graphicFrameMkLst>
        </pc:graphicFrameChg>
        <pc:graphicFrameChg chg="add mod">
          <ac:chgData name="park jinseo" userId="46f600425a8af471" providerId="LiveId" clId="{4BF26E3C-D458-4E5C-ADF1-A756C7163CF8}" dt="2022-11-30T06:59:22.076" v="864" actId="1036"/>
          <ac:graphicFrameMkLst>
            <pc:docMk/>
            <pc:sldMk cId="2422225917" sldId="279"/>
            <ac:graphicFrameMk id="19" creationId="{AD2C1870-CCB5-40AE-9B34-EEC04E01C991}"/>
          </ac:graphicFrameMkLst>
        </pc:graphicFrameChg>
        <pc:picChg chg="add del mod">
          <ac:chgData name="park jinseo" userId="46f600425a8af471" providerId="LiveId" clId="{4BF26E3C-D458-4E5C-ADF1-A756C7163CF8}" dt="2022-12-01T02:15:59.979" v="3766"/>
          <ac:picMkLst>
            <pc:docMk/>
            <pc:sldMk cId="2422225917" sldId="279"/>
            <ac:picMk id="2" creationId="{7A9DA5D5-E270-B37F-80AA-924AD75BB3F3}"/>
          </ac:picMkLst>
        </pc:picChg>
        <pc:picChg chg="add del mod">
          <ac:chgData name="park jinseo" userId="46f600425a8af471" providerId="LiveId" clId="{4BF26E3C-D458-4E5C-ADF1-A756C7163CF8}" dt="2022-12-01T02:30:22.352" v="4258"/>
          <ac:picMkLst>
            <pc:docMk/>
            <pc:sldMk cId="2422225917" sldId="279"/>
            <ac:picMk id="5" creationId="{7BB0E21B-49D8-7565-5F1B-81E5E1FFBCFC}"/>
          </ac:picMkLst>
        </pc:picChg>
        <pc:picChg chg="add mod">
          <ac:chgData name="park jinseo" userId="46f600425a8af471" providerId="LiveId" clId="{4BF26E3C-D458-4E5C-ADF1-A756C7163CF8}" dt="2022-11-30T06:49:15.126" v="770" actId="1076"/>
          <ac:picMkLst>
            <pc:docMk/>
            <pc:sldMk cId="2422225917" sldId="279"/>
            <ac:picMk id="7" creationId="{2CA29488-100E-A16B-33AD-ABED1DECCEAF}"/>
          </ac:picMkLst>
        </pc:picChg>
        <pc:cxnChg chg="add del">
          <ac:chgData name="park jinseo" userId="46f600425a8af471" providerId="LiveId" clId="{4BF26E3C-D458-4E5C-ADF1-A756C7163CF8}" dt="2022-11-30T07:00:01.493" v="878" actId="11529"/>
          <ac:cxnSpMkLst>
            <pc:docMk/>
            <pc:sldMk cId="2422225917" sldId="279"/>
            <ac:cxnSpMk id="23" creationId="{4AC7D214-5FBE-9439-B79D-BF43E8EC7826}"/>
          </ac:cxnSpMkLst>
        </pc:cxnChg>
        <pc:cxnChg chg="add mod">
          <ac:chgData name="park jinseo" userId="46f600425a8af471" providerId="LiveId" clId="{4BF26E3C-D458-4E5C-ADF1-A756C7163CF8}" dt="2022-11-30T07:00:21.276" v="881" actId="14100"/>
          <ac:cxnSpMkLst>
            <pc:docMk/>
            <pc:sldMk cId="2422225917" sldId="279"/>
            <ac:cxnSpMk id="25" creationId="{B5A2DD1A-5E15-EE3A-090B-0EB1F8808CA4}"/>
          </ac:cxnSpMkLst>
        </pc:cxnChg>
        <pc:cxnChg chg="add mod">
          <ac:chgData name="park jinseo" userId="46f600425a8af471" providerId="LiveId" clId="{4BF26E3C-D458-4E5C-ADF1-A756C7163CF8}" dt="2022-11-30T07:00:34.188" v="889" actId="1035"/>
          <ac:cxnSpMkLst>
            <pc:docMk/>
            <pc:sldMk cId="2422225917" sldId="279"/>
            <ac:cxnSpMk id="27" creationId="{3D2C8D63-AD5A-BDC2-9981-F9458C163DED}"/>
          </ac:cxnSpMkLst>
        </pc:cxnChg>
        <pc:cxnChg chg="add del">
          <ac:chgData name="park jinseo" userId="46f600425a8af471" providerId="LiveId" clId="{4BF26E3C-D458-4E5C-ADF1-A756C7163CF8}" dt="2022-11-30T07:02:09.387" v="920" actId="478"/>
          <ac:cxnSpMkLst>
            <pc:docMk/>
            <pc:sldMk cId="2422225917" sldId="279"/>
            <ac:cxnSpMk id="34" creationId="{46E506FD-AE24-4A51-AE9F-78AA5595459D}"/>
          </ac:cxnSpMkLst>
        </pc:cxnChg>
        <pc:cxnChg chg="add del">
          <ac:chgData name="park jinseo" userId="46f600425a8af471" providerId="LiveId" clId="{4BF26E3C-D458-4E5C-ADF1-A756C7163CF8}" dt="2022-11-30T07:02:57.941" v="924" actId="478"/>
          <ac:cxnSpMkLst>
            <pc:docMk/>
            <pc:sldMk cId="2422225917" sldId="279"/>
            <ac:cxnSpMk id="37" creationId="{3DD1D364-174F-C5EB-BB1B-B2308C3B8330}"/>
          </ac:cxnSpMkLst>
        </pc:cxnChg>
        <pc:cxnChg chg="add mod">
          <ac:chgData name="park jinseo" userId="46f600425a8af471" providerId="LiveId" clId="{4BF26E3C-D458-4E5C-ADF1-A756C7163CF8}" dt="2022-11-30T07:03:57.934" v="930" actId="14100"/>
          <ac:cxnSpMkLst>
            <pc:docMk/>
            <pc:sldMk cId="2422225917" sldId="279"/>
            <ac:cxnSpMk id="39" creationId="{071EC0B1-0989-D924-DDC4-AA05E9C485CF}"/>
          </ac:cxnSpMkLst>
        </pc:cxnChg>
        <pc:cxnChg chg="add mod">
          <ac:chgData name="park jinseo" userId="46f600425a8af471" providerId="LiveId" clId="{4BF26E3C-D458-4E5C-ADF1-A756C7163CF8}" dt="2022-11-30T07:04:48.945" v="935" actId="14100"/>
          <ac:cxnSpMkLst>
            <pc:docMk/>
            <pc:sldMk cId="2422225917" sldId="279"/>
            <ac:cxnSpMk id="44" creationId="{7FA5162C-9FD3-24C2-D389-6C0B63CEB4C7}"/>
          </ac:cxnSpMkLst>
        </pc:cxnChg>
        <pc:cxnChg chg="add mod">
          <ac:chgData name="park jinseo" userId="46f600425a8af471" providerId="LiveId" clId="{4BF26E3C-D458-4E5C-ADF1-A756C7163CF8}" dt="2022-11-30T07:05:40.497" v="939" actId="14100"/>
          <ac:cxnSpMkLst>
            <pc:docMk/>
            <pc:sldMk cId="2422225917" sldId="279"/>
            <ac:cxnSpMk id="48" creationId="{AF16BF1B-4DB4-4009-C5ED-A8605D8263EA}"/>
          </ac:cxnSpMkLst>
        </pc:cxnChg>
        <pc:cxnChg chg="add mod">
          <ac:chgData name="park jinseo" userId="46f600425a8af471" providerId="LiveId" clId="{4BF26E3C-D458-4E5C-ADF1-A756C7163CF8}" dt="2022-11-30T07:06:17.170" v="946" actId="14100"/>
          <ac:cxnSpMkLst>
            <pc:docMk/>
            <pc:sldMk cId="2422225917" sldId="279"/>
            <ac:cxnSpMk id="51" creationId="{62D114F8-44EF-6EFE-1841-608B4E00C6B9}"/>
          </ac:cxnSpMkLst>
        </pc:cxnChg>
      </pc:sldChg>
      <pc:sldChg chg="new del">
        <pc:chgData name="park jinseo" userId="46f600425a8af471" providerId="LiveId" clId="{4BF26E3C-D458-4E5C-ADF1-A756C7163CF8}" dt="2022-11-30T19:00:07.150" v="1267" actId="47"/>
        <pc:sldMkLst>
          <pc:docMk/>
          <pc:sldMk cId="3787101037" sldId="280"/>
        </pc:sldMkLst>
      </pc:sldChg>
      <pc:sldChg chg="addSp delSp modSp new mod modTransition modAnim modNotesTx">
        <pc:chgData name="park jinseo" userId="46f600425a8af471" providerId="LiveId" clId="{4BF26E3C-D458-4E5C-ADF1-A756C7163CF8}" dt="2022-12-01T02:30:22.352" v="4258"/>
        <pc:sldMkLst>
          <pc:docMk/>
          <pc:sldMk cId="180490210" sldId="281"/>
        </pc:sldMkLst>
        <pc:spChg chg="del">
          <ac:chgData name="park jinseo" userId="46f600425a8af471" providerId="LiveId" clId="{4BF26E3C-D458-4E5C-ADF1-A756C7163CF8}" dt="2022-11-30T18:58:43.107" v="1220" actId="478"/>
          <ac:spMkLst>
            <pc:docMk/>
            <pc:sldMk cId="180490210" sldId="281"/>
            <ac:spMk id="2" creationId="{5664B4D5-27EB-C9E6-B034-04617AB77278}"/>
          </ac:spMkLst>
        </pc:spChg>
        <pc:spChg chg="del">
          <ac:chgData name="park jinseo" userId="46f600425a8af471" providerId="LiveId" clId="{4BF26E3C-D458-4E5C-ADF1-A756C7163CF8}" dt="2022-11-30T18:58:43.107" v="1220" actId="478"/>
          <ac:spMkLst>
            <pc:docMk/>
            <pc:sldMk cId="180490210" sldId="281"/>
            <ac:spMk id="3" creationId="{1DDFFB39-A47B-E0EB-898B-3F95A58C50A3}"/>
          </ac:spMkLst>
        </pc:spChg>
        <pc:spChg chg="add mod">
          <ac:chgData name="park jinseo" userId="46f600425a8af471" providerId="LiveId" clId="{4BF26E3C-D458-4E5C-ADF1-A756C7163CF8}" dt="2022-12-01T00:58:42.472" v="1375" actId="20577"/>
          <ac:spMkLst>
            <pc:docMk/>
            <pc:sldMk cId="180490210" sldId="281"/>
            <ac:spMk id="5" creationId="{8E3B3DE1-D95F-1729-0A4C-0C7BFF8A9414}"/>
          </ac:spMkLst>
        </pc:spChg>
        <pc:spChg chg="add del">
          <ac:chgData name="park jinseo" userId="46f600425a8af471" providerId="LiveId" clId="{4BF26E3C-D458-4E5C-ADF1-A756C7163CF8}" dt="2022-11-30T18:58:44.602" v="1222" actId="22"/>
          <ac:spMkLst>
            <pc:docMk/>
            <pc:sldMk cId="180490210" sldId="281"/>
            <ac:spMk id="6" creationId="{9A98B020-B147-5248-234D-0588D398A02D}"/>
          </ac:spMkLst>
        </pc:spChg>
        <pc:spChg chg="add mod">
          <ac:chgData name="park jinseo" userId="46f600425a8af471" providerId="LiveId" clId="{4BF26E3C-D458-4E5C-ADF1-A756C7163CF8}" dt="2022-11-30T18:59:31.705" v="1238" actId="403"/>
          <ac:spMkLst>
            <pc:docMk/>
            <pc:sldMk cId="180490210" sldId="281"/>
            <ac:spMk id="9" creationId="{BB146CF5-F402-820F-9D9D-FCD26F961084}"/>
          </ac:spMkLst>
        </pc:spChg>
        <pc:spChg chg="add mod">
          <ac:chgData name="park jinseo" userId="46f600425a8af471" providerId="LiveId" clId="{4BF26E3C-D458-4E5C-ADF1-A756C7163CF8}" dt="2022-12-01T00:58:39.785" v="1371" actId="1076"/>
          <ac:spMkLst>
            <pc:docMk/>
            <pc:sldMk cId="180490210" sldId="281"/>
            <ac:spMk id="10" creationId="{23D85B5F-A377-2769-73D1-30E233D8A337}"/>
          </ac:spMkLst>
        </pc:spChg>
        <pc:spChg chg="mod">
          <ac:chgData name="park jinseo" userId="46f600425a8af471" providerId="LiveId" clId="{4BF26E3C-D458-4E5C-ADF1-A756C7163CF8}" dt="2022-12-01T01:38:20.701" v="1838" actId="1076"/>
          <ac:spMkLst>
            <pc:docMk/>
            <pc:sldMk cId="180490210" sldId="281"/>
            <ac:spMk id="13" creationId="{8C04EC78-7A65-182C-129E-B7CF602DB839}"/>
          </ac:spMkLst>
        </pc:spChg>
        <pc:grpChg chg="add mod">
          <ac:chgData name="park jinseo" userId="46f600425a8af471" providerId="LiveId" clId="{4BF26E3C-D458-4E5C-ADF1-A756C7163CF8}" dt="2022-12-01T01:38:08.313" v="1835" actId="14100"/>
          <ac:grpSpMkLst>
            <pc:docMk/>
            <pc:sldMk cId="180490210" sldId="281"/>
            <ac:grpSpMk id="2" creationId="{3D0E1A62-242D-E049-49A4-E6D6E0E6B797}"/>
          </ac:grpSpMkLst>
        </pc:grpChg>
        <pc:graphicFrameChg chg="mod">
          <ac:chgData name="park jinseo" userId="46f600425a8af471" providerId="LiveId" clId="{4BF26E3C-D458-4E5C-ADF1-A756C7163CF8}" dt="2022-12-01T01:37:31.760" v="1828"/>
          <ac:graphicFrameMkLst>
            <pc:docMk/>
            <pc:sldMk cId="180490210" sldId="281"/>
            <ac:graphicFrameMk id="6" creationId="{BAC3571A-6718-0D6A-FAD2-86BB48BFFBF2}"/>
          </ac:graphicFrameMkLst>
        </pc:graphicFrameChg>
        <pc:graphicFrameChg chg="add del mod">
          <ac:chgData name="park jinseo" userId="46f600425a8af471" providerId="LiveId" clId="{4BF26E3C-D458-4E5C-ADF1-A756C7163CF8}" dt="2022-12-01T01:37:47.201" v="1831" actId="478"/>
          <ac:graphicFrameMkLst>
            <pc:docMk/>
            <pc:sldMk cId="180490210" sldId="281"/>
            <ac:graphicFrameMk id="7" creationId="{594936ED-8548-881E-5B67-BBAF3915BF9E}"/>
          </ac:graphicFrameMkLst>
        </pc:graphicFrameChg>
        <pc:picChg chg="add mod modCrop">
          <ac:chgData name="park jinseo" userId="46f600425a8af471" providerId="LiveId" clId="{4BF26E3C-D458-4E5C-ADF1-A756C7163CF8}" dt="2022-12-01T01:38:10.345" v="1837" actId="1076"/>
          <ac:picMkLst>
            <pc:docMk/>
            <pc:sldMk cId="180490210" sldId="281"/>
            <ac:picMk id="3" creationId="{659686BB-9C63-690A-F03F-ABDC47518775}"/>
          </ac:picMkLst>
        </pc:picChg>
        <pc:picChg chg="add del mod modCrop">
          <ac:chgData name="park jinseo" userId="46f600425a8af471" providerId="LiveId" clId="{4BF26E3C-D458-4E5C-ADF1-A756C7163CF8}" dt="2022-12-01T00:09:38.821" v="1323" actId="478"/>
          <ac:picMkLst>
            <pc:docMk/>
            <pc:sldMk cId="180490210" sldId="281"/>
            <ac:picMk id="8" creationId="{E3EA9962-27C3-A1A1-CEFC-67751E2E45B4}"/>
          </ac:picMkLst>
        </pc:picChg>
        <pc:picChg chg="add del mod">
          <ac:chgData name="park jinseo" userId="46f600425a8af471" providerId="LiveId" clId="{4BF26E3C-D458-4E5C-ADF1-A756C7163CF8}" dt="2022-12-01T02:30:22.352" v="4258"/>
          <ac:picMkLst>
            <pc:docMk/>
            <pc:sldMk cId="180490210" sldId="281"/>
            <ac:picMk id="15" creationId="{FB0A3622-56ED-CB53-B692-A1F6D0DC17D9}"/>
          </ac:picMkLst>
        </pc:picChg>
        <pc:cxnChg chg="mod">
          <ac:chgData name="park jinseo" userId="46f600425a8af471" providerId="LiveId" clId="{4BF26E3C-D458-4E5C-ADF1-A756C7163CF8}" dt="2022-12-01T01:38:27.835" v="1840" actId="14100"/>
          <ac:cxnSpMkLst>
            <pc:docMk/>
            <pc:sldMk cId="180490210" sldId="281"/>
            <ac:cxnSpMk id="8" creationId="{3FACB4BB-1B73-49D9-8D12-35635EFAB2A5}"/>
          </ac:cxnSpMkLst>
        </pc:cxnChg>
        <pc:cxnChg chg="mod">
          <ac:chgData name="park jinseo" userId="46f600425a8af471" providerId="LiveId" clId="{4BF26E3C-D458-4E5C-ADF1-A756C7163CF8}" dt="2022-12-01T01:38:20.701" v="1838" actId="1076"/>
          <ac:cxnSpMkLst>
            <pc:docMk/>
            <pc:sldMk cId="180490210" sldId="281"/>
            <ac:cxnSpMk id="11" creationId="{A8FD73ED-1729-5434-EF6F-1283E41AEB82}"/>
          </ac:cxnSpMkLst>
        </pc:cxnChg>
        <pc:cxnChg chg="mod">
          <ac:chgData name="park jinseo" userId="46f600425a8af471" providerId="LiveId" clId="{4BF26E3C-D458-4E5C-ADF1-A756C7163CF8}" dt="2022-12-01T01:38:24.077" v="1839" actId="1076"/>
          <ac:cxnSpMkLst>
            <pc:docMk/>
            <pc:sldMk cId="180490210" sldId="281"/>
            <ac:cxnSpMk id="12" creationId="{76DB9D48-6642-BEF1-B04C-0A4297F36C14}"/>
          </ac:cxnSpMkLst>
        </pc:cxnChg>
      </pc:sldChg>
      <pc:sldChg chg="addSp delSp modSp new mod modTransition modClrScheme modAnim chgLayout modNotesTx">
        <pc:chgData name="park jinseo" userId="46f600425a8af471" providerId="LiveId" clId="{4BF26E3C-D458-4E5C-ADF1-A756C7163CF8}" dt="2022-12-01T16:45:03.061" v="4987" actId="1037"/>
        <pc:sldMkLst>
          <pc:docMk/>
          <pc:sldMk cId="395787237" sldId="282"/>
        </pc:sldMkLst>
        <pc:spChg chg="del">
          <ac:chgData name="park jinseo" userId="46f600425a8af471" providerId="LiveId" clId="{4BF26E3C-D458-4E5C-ADF1-A756C7163CF8}" dt="2022-12-01T01:47:12.361" v="2641" actId="478"/>
          <ac:spMkLst>
            <pc:docMk/>
            <pc:sldMk cId="395787237" sldId="282"/>
            <ac:spMk id="2" creationId="{118A9DAA-6102-B608-3F70-3CBF663B8FFB}"/>
          </ac:spMkLst>
        </pc:spChg>
        <pc:spChg chg="del">
          <ac:chgData name="park jinseo" userId="46f600425a8af471" providerId="LiveId" clId="{4BF26E3C-D458-4E5C-ADF1-A756C7163CF8}" dt="2022-12-01T01:47:12.361" v="2641" actId="478"/>
          <ac:spMkLst>
            <pc:docMk/>
            <pc:sldMk cId="395787237" sldId="282"/>
            <ac:spMk id="3" creationId="{4BC07AAB-42A4-BCFB-2AFA-EE3E2111ECCE}"/>
          </ac:spMkLst>
        </pc:spChg>
        <pc:spChg chg="mod ord">
          <ac:chgData name="park jinseo" userId="46f600425a8af471" providerId="LiveId" clId="{4BF26E3C-D458-4E5C-ADF1-A756C7163CF8}" dt="2022-12-01T16:45:03.061" v="4987" actId="1037"/>
          <ac:spMkLst>
            <pc:docMk/>
            <pc:sldMk cId="395787237" sldId="282"/>
            <ac:spMk id="4" creationId="{9A989CC6-66B3-AD59-43DC-CBBB0A246F73}"/>
          </ac:spMkLst>
        </pc:spChg>
        <pc:spChg chg="add mod ord">
          <ac:chgData name="park jinseo" userId="46f600425a8af471" providerId="LiveId" clId="{4BF26E3C-D458-4E5C-ADF1-A756C7163CF8}" dt="2022-12-01T01:48:14.457" v="2646" actId="1076"/>
          <ac:spMkLst>
            <pc:docMk/>
            <pc:sldMk cId="395787237" sldId="282"/>
            <ac:spMk id="5" creationId="{EA8246D2-6A91-7A15-6557-69B3BB855EA5}"/>
          </ac:spMkLst>
        </pc:spChg>
        <pc:spChg chg="add del mod ord">
          <ac:chgData name="park jinseo" userId="46f600425a8af471" providerId="LiveId" clId="{4BF26E3C-D458-4E5C-ADF1-A756C7163CF8}" dt="2022-12-01T01:48:16.349" v="2647" actId="478"/>
          <ac:spMkLst>
            <pc:docMk/>
            <pc:sldMk cId="395787237" sldId="282"/>
            <ac:spMk id="6" creationId="{B8F621EE-BDD1-1D9A-C15A-36B6A6576C34}"/>
          </ac:spMkLst>
        </pc:spChg>
        <pc:picChg chg="add del mod">
          <ac:chgData name="park jinseo" userId="46f600425a8af471" providerId="LiveId" clId="{4BF26E3C-D458-4E5C-ADF1-A756C7163CF8}" dt="2022-12-01T01:58:29.392" v="2811"/>
          <ac:picMkLst>
            <pc:docMk/>
            <pc:sldMk cId="395787237" sldId="282"/>
            <ac:picMk id="7" creationId="{79295195-AD18-F9A6-7A16-58531D0A032D}"/>
          </ac:picMkLst>
        </pc:picChg>
        <pc:picChg chg="add del mod">
          <ac:chgData name="park jinseo" userId="46f600425a8af471" providerId="LiveId" clId="{4BF26E3C-D458-4E5C-ADF1-A756C7163CF8}" dt="2022-12-01T02:02:26.287" v="2927"/>
          <ac:picMkLst>
            <pc:docMk/>
            <pc:sldMk cId="395787237" sldId="282"/>
            <ac:picMk id="8" creationId="{40AC6394-A0C2-8BEE-A539-761EAE41C6D0}"/>
          </ac:picMkLst>
        </pc:picChg>
        <pc:picChg chg="add del mod">
          <ac:chgData name="park jinseo" userId="46f600425a8af471" providerId="LiveId" clId="{4BF26E3C-D458-4E5C-ADF1-A756C7163CF8}" dt="2022-12-01T02:30:22.352" v="4258"/>
          <ac:picMkLst>
            <pc:docMk/>
            <pc:sldMk cId="395787237" sldId="282"/>
            <ac:picMk id="9" creationId="{9C2D6D88-DE97-795F-9107-1D978EC0581F}"/>
          </ac:picMkLst>
        </pc:picChg>
      </pc:sldChg>
      <pc:sldChg chg="addSp delSp modSp add mod modTransition modAnim modNotesTx">
        <pc:chgData name="park jinseo" userId="46f600425a8af471" providerId="LiveId" clId="{4BF26E3C-D458-4E5C-ADF1-A756C7163CF8}" dt="2022-12-01T16:44:44.631" v="4952" actId="1038"/>
        <pc:sldMkLst>
          <pc:docMk/>
          <pc:sldMk cId="836016293" sldId="283"/>
        </pc:sldMkLst>
        <pc:spChg chg="mod">
          <ac:chgData name="park jinseo" userId="46f600425a8af471" providerId="LiveId" clId="{4BF26E3C-D458-4E5C-ADF1-A756C7163CF8}" dt="2022-12-01T16:44:44.631" v="4952" actId="1038"/>
          <ac:spMkLst>
            <pc:docMk/>
            <pc:sldMk cId="836016293" sldId="283"/>
            <ac:spMk id="4" creationId="{9A989CC6-66B3-AD59-43DC-CBBB0A246F73}"/>
          </ac:spMkLst>
        </pc:spChg>
        <pc:spChg chg="mod">
          <ac:chgData name="park jinseo" userId="46f600425a8af471" providerId="LiveId" clId="{4BF26E3C-D458-4E5C-ADF1-A756C7163CF8}" dt="2022-12-01T01:49:08.391" v="2703" actId="404"/>
          <ac:spMkLst>
            <pc:docMk/>
            <pc:sldMk cId="836016293" sldId="283"/>
            <ac:spMk id="5" creationId="{EA8246D2-6A91-7A15-6557-69B3BB855EA5}"/>
          </ac:spMkLst>
        </pc:spChg>
        <pc:picChg chg="add del mod">
          <ac:chgData name="park jinseo" userId="46f600425a8af471" providerId="LiveId" clId="{4BF26E3C-D458-4E5C-ADF1-A756C7163CF8}" dt="2022-12-01T02:30:22.352" v="4258"/>
          <ac:picMkLst>
            <pc:docMk/>
            <pc:sldMk cId="836016293" sldId="283"/>
            <ac:picMk id="2" creationId="{F05E8C58-B7DB-A1D2-94CA-1B78A17A9307}"/>
          </ac:picMkLst>
        </pc:picChg>
      </pc:sldChg>
      <pc:sldChg chg="modSp add mod modTransition modNotesTx">
        <pc:chgData name="park jinseo" userId="46f600425a8af471" providerId="LiveId" clId="{4BF26E3C-D458-4E5C-ADF1-A756C7163CF8}" dt="2022-12-01T16:44:25.324" v="4924" actId="1038"/>
        <pc:sldMkLst>
          <pc:docMk/>
          <pc:sldMk cId="3274377664" sldId="284"/>
        </pc:sldMkLst>
        <pc:spChg chg="mod">
          <ac:chgData name="park jinseo" userId="46f600425a8af471" providerId="LiveId" clId="{4BF26E3C-D458-4E5C-ADF1-A756C7163CF8}" dt="2022-12-01T16:44:25.324" v="4924" actId="1038"/>
          <ac:spMkLst>
            <pc:docMk/>
            <pc:sldMk cId="3274377664" sldId="284"/>
            <ac:spMk id="4" creationId="{9A989CC6-66B3-AD59-43DC-CBBB0A246F73}"/>
          </ac:spMkLst>
        </pc:spChg>
        <pc:spChg chg="mod">
          <ac:chgData name="park jinseo" userId="46f600425a8af471" providerId="LiveId" clId="{4BF26E3C-D458-4E5C-ADF1-A756C7163CF8}" dt="2022-12-01T02:06:19.754" v="3156" actId="20577"/>
          <ac:spMkLst>
            <pc:docMk/>
            <pc:sldMk cId="3274377664" sldId="284"/>
            <ac:spMk id="5" creationId="{EA8246D2-6A91-7A15-6557-69B3BB855EA5}"/>
          </ac:spMkLst>
        </pc:spChg>
      </pc:sldChg>
      <pc:sldMasterChg chg="modSldLayout">
        <pc:chgData name="park jinseo" userId="46f600425a8af471" providerId="LiveId" clId="{4BF26E3C-D458-4E5C-ADF1-A756C7163CF8}" dt="2022-11-29T23:39:27.643" v="286" actId="403"/>
        <pc:sldMasterMkLst>
          <pc:docMk/>
          <pc:sldMasterMk cId="2427989326" sldId="2147483648"/>
        </pc:sldMasterMkLst>
        <pc:sldLayoutChg chg="modSp mod">
          <pc:chgData name="park jinseo" userId="46f600425a8af471" providerId="LiveId" clId="{4BF26E3C-D458-4E5C-ADF1-A756C7163CF8}" dt="2022-11-29T23:39:27.643" v="286" actId="403"/>
          <pc:sldLayoutMkLst>
            <pc:docMk/>
            <pc:sldMasterMk cId="2427989326" sldId="2147483648"/>
            <pc:sldLayoutMk cId="2273956068" sldId="2147483650"/>
          </pc:sldLayoutMkLst>
          <pc:spChg chg="mod">
            <ac:chgData name="park jinseo" userId="46f600425a8af471" providerId="LiveId" clId="{4BF26E3C-D458-4E5C-ADF1-A756C7163CF8}" dt="2022-11-29T23:39:27.643" v="286" actId="403"/>
            <ac:spMkLst>
              <pc:docMk/>
              <pc:sldMasterMk cId="2427989326" sldId="2147483648"/>
              <pc:sldLayoutMk cId="2273956068" sldId="2147483650"/>
              <ac:spMk id="6" creationId="{A6CF0E44-EC7A-4934-B6A1-BB5D59034AD1}"/>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00.xml"/><Relationship Id="rId1" Type="http://schemas.microsoft.com/office/2011/relationships/chartStyle" Target="style100.xml"/></Relationships>
</file>

<file path=ppt/charts/_rels/chart11.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53685;&#54633;%20&#47928;&#49436;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Sheet1!$E$1:$E$15</c:f>
              <c:numCache>
                <c:formatCode>General</c:formatCode>
                <c:ptCount val="15"/>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numCache>
            </c:numRef>
          </c:yVal>
          <c:smooth val="0"/>
          <c:extLst>
            <c:ext xmlns:c16="http://schemas.microsoft.com/office/drawing/2014/chart" uri="{C3380CC4-5D6E-409C-BE32-E72D297353CC}">
              <c16:uniqueId val="{00000000-FB43-4DA7-B319-4BBD45C1353E}"/>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0.63749999999999996</c:v>
                </c:pt>
                <c:pt idx="20">
                  <c:v>0.78863053613053502</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0.138152797202796</c:v>
                </c:pt>
                <c:pt idx="33">
                  <c:v>0.21785348679098501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37A6-45DB-85EF-ACAA9AB1A235}"/>
            </c:ext>
          </c:extLst>
        </c:ser>
        <c:dLbls>
          <c:showLegendKey val="0"/>
          <c:showVal val="0"/>
          <c:showCatName val="0"/>
          <c:showSerName val="0"/>
          <c:showPercent val="0"/>
          <c:showBubbleSize val="0"/>
        </c:dLbls>
        <c:axId val="1711617375"/>
        <c:axId val="1711607391"/>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1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3088-4F0B-8968-53036FD9E2BA}"/>
            </c:ext>
          </c:extLst>
        </c:ser>
        <c:ser>
          <c:idx val="3"/>
          <c:order val="3"/>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Sheet1!$E$1:$E$60</c:f>
              <c:numCache>
                <c:formatCode>General</c:formatCode>
                <c:ptCount val="60"/>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pt idx="15">
                  <c:v>0.63501322213418532</c:v>
                </c:pt>
                <c:pt idx="16">
                  <c:v>0.73810035915474581</c:v>
                </c:pt>
                <c:pt idx="17">
                  <c:v>0.79378033480585997</c:v>
                </c:pt>
                <c:pt idx="18">
                  <c:v>0.79096694325352579</c:v>
                </c:pt>
                <c:pt idx="19">
                  <c:v>0.73022034706024652</c:v>
                </c:pt>
                <c:pt idx="20">
                  <c:v>0.62363554557252698</c:v>
                </c:pt>
                <c:pt idx="21">
                  <c:v>0.4924341904569024</c:v>
                </c:pt>
                <c:pt idx="22">
                  <c:v>0.36273923186740364</c:v>
                </c:pt>
                <c:pt idx="23">
                  <c:v>0.26037368767969993</c:v>
                </c:pt>
                <c:pt idx="24">
                  <c:v>0.20571913098005262</c:v>
                </c:pt>
                <c:pt idx="25">
                  <c:v>0.2096576007466216</c:v>
                </c:pt>
                <c:pt idx="26">
                  <c:v>0.27140492482429035</c:v>
                </c:pt>
                <c:pt idx="27">
                  <c:v>0.37866685314525794</c:v>
                </c:pt>
                <c:pt idx="28">
                  <c:v>0.510086914166341</c:v>
                </c:pt>
                <c:pt idx="29">
                  <c:v>0.63949861212026637</c:v>
                </c:pt>
                <c:pt idx="30">
                  <c:v>0.74113532796548631</c:v>
                </c:pt>
                <c:pt idx="31">
                  <c:v>0.79476060256250292</c:v>
                </c:pt>
                <c:pt idx="32">
                  <c:v>0.78969733296478339</c:v>
                </c:pt>
                <c:pt idx="33">
                  <c:v>0.72695364549237262</c:v>
                </c:pt>
                <c:pt idx="34">
                  <c:v>0.61902217193918363</c:v>
                </c:pt>
                <c:pt idx="35">
                  <c:v>0.48739269418434777</c:v>
                </c:pt>
                <c:pt idx="36">
                  <c:v>0.35827340408045921</c:v>
                </c:pt>
                <c:pt idx="37">
                  <c:v>0.25737270057153477</c:v>
                </c:pt>
                <c:pt idx="38">
                  <c:v>0.20478049847550717</c:v>
                </c:pt>
                <c:pt idx="39">
                  <c:v>0.21096821001700194</c:v>
                </c:pt>
                <c:pt idx="40">
                  <c:v>0.27470382596849718</c:v>
                </c:pt>
                <c:pt idx="41">
                  <c:v>0.38329721582737536</c:v>
                </c:pt>
                <c:pt idx="42">
                  <c:v>0.51512680634204333</c:v>
                </c:pt>
                <c:pt idx="43">
                  <c:v>0.64394456204971162</c:v>
                </c:pt>
                <c:pt idx="44">
                  <c:v>0.7441021212521316</c:v>
                </c:pt>
                <c:pt idx="45">
                  <c:v>0.79565753346953594</c:v>
                </c:pt>
                <c:pt idx="46">
                  <c:v>0.78834581735063503</c:v>
                </c:pt>
                <c:pt idx="47">
                  <c:v>0.72362277794825125</c:v>
                </c:pt>
                <c:pt idx="48">
                  <c:v>0.61437514749648303</c:v>
                </c:pt>
                <c:pt idx="49">
                  <c:v>0.48235476234048413</c:v>
                </c:pt>
                <c:pt idx="50">
                  <c:v>0.35384764626184717</c:v>
                </c:pt>
                <c:pt idx="51">
                  <c:v>0.25444031080842944</c:v>
                </c:pt>
                <c:pt idx="52">
                  <c:v>0.20392533256380518</c:v>
                </c:pt>
                <c:pt idx="53">
                  <c:v>0.21236053644566283</c:v>
                </c:pt>
                <c:pt idx="54">
                  <c:v>0.27806642447663199</c:v>
                </c:pt>
                <c:pt idx="55">
                  <c:v>0.3879605735647656</c:v>
                </c:pt>
                <c:pt idx="56">
                  <c:v>0.52016242175764249</c:v>
                </c:pt>
                <c:pt idx="57">
                  <c:v>0.64834981493139787</c:v>
                </c:pt>
                <c:pt idx="58">
                  <c:v>0.74699990022142448</c:v>
                </c:pt>
                <c:pt idx="59">
                  <c:v>0.79647087394016536</c:v>
                </c:pt>
              </c:numCache>
            </c:numRef>
          </c:yVal>
          <c:smooth val="0"/>
          <c:extLst>
            <c:ext xmlns:c16="http://schemas.microsoft.com/office/drawing/2014/chart" uri="{C3380CC4-5D6E-409C-BE32-E72D297353CC}">
              <c16:uniqueId val="{00000001-3088-4F0B-8968-53036FD9E2BA}"/>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2-3088-4F0B-8968-53036FD9E2BA}"/>
                  </c:ext>
                </c:extLst>
              </c15:ser>
            </c15:filteredScatterSeries>
            <c15:filteredScatterSeries>
              <c15:ser>
                <c:idx val="2"/>
                <c:order val="2"/>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xmlns:c15="http://schemas.microsoft.com/office/drawing/2012/chart">
                      <c:ext xmlns:c15="http://schemas.microsoft.com/office/drawing/2012/chart" uri="{02D57815-91ED-43cb-92C2-25804820EDAC}">
                        <c15:formulaRef>
                          <c15:sqref>Sheet1!$D$1:$D$60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0.53750000000000009</c:v>
                      </c:pt>
                      <c:pt idx="20">
                        <c:v>0.88863053613053511</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3.8152797202796518E-2</c:v>
                      </c:pt>
                      <c:pt idx="33">
                        <c:v>0.11785348679098501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xmlns:c15="http://schemas.microsoft.com/office/drawing/2012/chart">
                  <c:ext xmlns:c16="http://schemas.microsoft.com/office/drawing/2014/chart" uri="{C3380CC4-5D6E-409C-BE32-E72D297353CC}">
                    <c16:uniqueId val="{00000003-3088-4F0B-8968-53036FD9E2BA}"/>
                  </c:ext>
                </c:extLst>
              </c15:ser>
            </c15:filteredScatterSeries>
          </c:ext>
        </c:extLst>
      </c:scatterChart>
      <c:valAx>
        <c:axId val="1711617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Time[ns]</a:t>
                </a:r>
                <a:endParaRPr lang="ko-KR" alt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baseline="0" dirty="0"/>
                  <a:t>Detector 2 </a:t>
                </a:r>
                <a:r>
                  <a:rPr lang="en-US" altLang="ko-KR" sz="1400" dirty="0"/>
                  <a:t>Voltage[V]</a:t>
                </a:r>
                <a:endParaRPr lang="ko-KR" alt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Sheet1!$E$4:$E$18</c:f>
              <c:numCache>
                <c:formatCode>General</c:formatCode>
                <c:ptCount val="15"/>
                <c:pt idx="0">
                  <c:v>0.79271700734799766</c:v>
                </c:pt>
                <c:pt idx="1">
                  <c:v>0.79215428926345854</c:v>
                </c:pt>
                <c:pt idx="2">
                  <c:v>0.73342195906637642</c:v>
                </c:pt>
                <c:pt idx="3">
                  <c:v>0.62821396407014907</c:v>
                </c:pt>
                <c:pt idx="4">
                  <c:v>0.49747782578985539</c:v>
                </c:pt>
                <c:pt idx="5">
                  <c:v>0.36724386701154438</c:v>
                </c:pt>
                <c:pt idx="6">
                  <c:v>0.26344242367214132</c:v>
                </c:pt>
                <c:pt idx="7">
                  <c:v>0.20674096470047093</c:v>
                </c:pt>
                <c:pt idx="8">
                  <c:v>0.20842907917945375</c:v>
                </c:pt>
                <c:pt idx="9">
                  <c:v>0.2681706537332037</c:v>
                </c:pt>
                <c:pt idx="10">
                  <c:v>0.37407079464804233</c:v>
                </c:pt>
                <c:pt idx="11">
                  <c:v>0.50504417014530489</c:v>
                </c:pt>
                <c:pt idx="12">
                  <c:v>0.63501322213418532</c:v>
                </c:pt>
                <c:pt idx="13">
                  <c:v>0.73810035915474581</c:v>
                </c:pt>
                <c:pt idx="14">
                  <c:v>0.79378033480585997</c:v>
                </c:pt>
              </c:numCache>
            </c:numRef>
          </c:yVal>
          <c:smooth val="0"/>
          <c:extLst>
            <c:ext xmlns:c16="http://schemas.microsoft.com/office/drawing/2014/chart" uri="{C3380CC4-5D6E-409C-BE32-E72D297353CC}">
              <c16:uniqueId val="{00000000-FE58-438C-B6B7-7FAC9F8B0431}"/>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0.35</c:v>
                </c:pt>
                <c:pt idx="20">
                  <c:v>0.41500000000000004</c:v>
                </c:pt>
                <c:pt idx="21">
                  <c:v>0.46250000000000002</c:v>
                </c:pt>
                <c:pt idx="22">
                  <c:v>0.5</c:v>
                </c:pt>
                <c:pt idx="23">
                  <c:v>0.52500000000000002</c:v>
                </c:pt>
                <c:pt idx="24">
                  <c:v>0.63749999999999996</c:v>
                </c:pt>
                <c:pt idx="25">
                  <c:v>0.78863053613053502</c:v>
                </c:pt>
                <c:pt idx="26">
                  <c:v>0.92388403263403251</c:v>
                </c:pt>
                <c:pt idx="27">
                  <c:v>0.89999999999999991</c:v>
                </c:pt>
                <c:pt idx="28">
                  <c:v>0.88749999999999996</c:v>
                </c:pt>
                <c:pt idx="29">
                  <c:v>0.86250000000000004</c:v>
                </c:pt>
                <c:pt idx="30">
                  <c:v>0.82499999999999996</c:v>
                </c:pt>
                <c:pt idx="31">
                  <c:v>0.82977195027195005</c:v>
                </c:pt>
                <c:pt idx="32">
                  <c:v>0.55901125263625007</c:v>
                </c:pt>
                <c:pt idx="33">
                  <c:v>0.5</c:v>
                </c:pt>
                <c:pt idx="34">
                  <c:v>0.367005626318125</c:v>
                </c:pt>
                <c:pt idx="35">
                  <c:v>0.242429556554555</c:v>
                </c:pt>
                <c:pt idx="36">
                  <c:v>0.1464267433954915</c:v>
                </c:pt>
                <c:pt idx="37">
                  <c:v>0.138152797202796</c:v>
                </c:pt>
                <c:pt idx="38">
                  <c:v>0.21785348679098501</c:v>
                </c:pt>
                <c:pt idx="39">
                  <c:v>0.33681908036408303</c:v>
                </c:pt>
                <c:pt idx="40">
                  <c:v>0.28203781279618023</c:v>
                </c:pt>
                <c:pt idx="41">
                  <c:v>0.22589516238035526</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8F06-4AD9-ADE5-6FCB9C38D4CC}"/>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0.63749999999999996</c:v>
                      </c:pt>
                      <c:pt idx="20">
                        <c:v>0.78863053613053502</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0.138152797202796</c:v>
                      </c:pt>
                      <c:pt idx="33">
                        <c:v>0.21785348679098501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1-8F06-4AD9-ADE5-6FCB9C38D4CC}"/>
                  </c:ext>
                </c:extLst>
              </c15:ser>
            </c15:filteredScatterSeries>
          </c:ext>
        </c:extLst>
      </c:scatterChart>
      <c:valAx>
        <c:axId val="1711617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Time[ns]</a:t>
                </a:r>
                <a:endParaRPr lang="ko-KR" alt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2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Sheet1!$E$7:$E$21</c:f>
              <c:numCache>
                <c:formatCode>General</c:formatCode>
                <c:ptCount val="15"/>
                <c:pt idx="0">
                  <c:v>0.62821396407014907</c:v>
                </c:pt>
                <c:pt idx="1">
                  <c:v>0.49747782578985539</c:v>
                </c:pt>
                <c:pt idx="2">
                  <c:v>0.36724386701154438</c:v>
                </c:pt>
                <c:pt idx="3">
                  <c:v>0.26344242367214132</c:v>
                </c:pt>
                <c:pt idx="4">
                  <c:v>0.20674096470047093</c:v>
                </c:pt>
                <c:pt idx="5">
                  <c:v>0.20842907917945375</c:v>
                </c:pt>
                <c:pt idx="6">
                  <c:v>0.2681706537332037</c:v>
                </c:pt>
                <c:pt idx="7">
                  <c:v>0.37407079464804233</c:v>
                </c:pt>
                <c:pt idx="8">
                  <c:v>0.50504417014530489</c:v>
                </c:pt>
                <c:pt idx="9">
                  <c:v>0.63501322213418532</c:v>
                </c:pt>
                <c:pt idx="10">
                  <c:v>0.73810035915474581</c:v>
                </c:pt>
                <c:pt idx="11">
                  <c:v>0.79378033480585997</c:v>
                </c:pt>
                <c:pt idx="12">
                  <c:v>0.79096694325352579</c:v>
                </c:pt>
                <c:pt idx="13">
                  <c:v>0.73022034706024652</c:v>
                </c:pt>
                <c:pt idx="14">
                  <c:v>0.62363554557252698</c:v>
                </c:pt>
              </c:numCache>
            </c:numRef>
          </c:yVal>
          <c:smooth val="0"/>
          <c:extLst>
            <c:ext xmlns:c16="http://schemas.microsoft.com/office/drawing/2014/chart" uri="{C3380CC4-5D6E-409C-BE32-E72D297353CC}">
              <c16:uniqueId val="{00000000-9CAC-41CA-B648-03846AA2C6E6}"/>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yVal>
            <c:numRef>
              <c:f>Sheet1!$E$10:$E$24</c:f>
              <c:numCache>
                <c:formatCode>General</c:formatCode>
                <c:ptCount val="15"/>
                <c:pt idx="0">
                  <c:v>0.26344242367214132</c:v>
                </c:pt>
                <c:pt idx="1">
                  <c:v>0.20674096470047093</c:v>
                </c:pt>
                <c:pt idx="2">
                  <c:v>0.20842907917945375</c:v>
                </c:pt>
                <c:pt idx="3">
                  <c:v>0.2681706537332037</c:v>
                </c:pt>
                <c:pt idx="4">
                  <c:v>0.37407079464804233</c:v>
                </c:pt>
                <c:pt idx="5">
                  <c:v>0.50504417014530489</c:v>
                </c:pt>
                <c:pt idx="6">
                  <c:v>0.63501322213418532</c:v>
                </c:pt>
                <c:pt idx="7">
                  <c:v>0.73810035915474581</c:v>
                </c:pt>
                <c:pt idx="8">
                  <c:v>0.79378033480585997</c:v>
                </c:pt>
                <c:pt idx="9">
                  <c:v>0.79096694325352579</c:v>
                </c:pt>
                <c:pt idx="10">
                  <c:v>0.73022034706024652</c:v>
                </c:pt>
                <c:pt idx="11">
                  <c:v>0.62363554557252698</c:v>
                </c:pt>
                <c:pt idx="12">
                  <c:v>0.4924341904569024</c:v>
                </c:pt>
                <c:pt idx="13">
                  <c:v>0.36273923186740364</c:v>
                </c:pt>
                <c:pt idx="14">
                  <c:v>0.26037368767969993</c:v>
                </c:pt>
              </c:numCache>
            </c:numRef>
          </c:yVal>
          <c:smooth val="0"/>
          <c:extLst>
            <c:ext xmlns:c16="http://schemas.microsoft.com/office/drawing/2014/chart" uri="{C3380CC4-5D6E-409C-BE32-E72D297353CC}">
              <c16:uniqueId val="{00000000-CA99-4DDD-9645-4F352E239F22}"/>
            </c:ext>
          </c:extLst>
        </c:ser>
        <c:dLbls>
          <c:showLegendKey val="0"/>
          <c:showVal val="0"/>
          <c:showCatName val="0"/>
          <c:showSerName val="0"/>
          <c:showPercent val="0"/>
          <c:showBubbleSize val="0"/>
        </c:dLbls>
        <c:axId val="1711617375"/>
        <c:axId val="1711607391"/>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38E8-4CB0-8766-4A9C24B47B69}"/>
            </c:ext>
          </c:extLst>
        </c:ser>
        <c:dLbls>
          <c:showLegendKey val="0"/>
          <c:showVal val="0"/>
          <c:showCatName val="0"/>
          <c:showSerName val="0"/>
          <c:showPercent val="0"/>
          <c:showBubbleSize val="0"/>
        </c:dLbls>
        <c:axId val="1711617375"/>
        <c:axId val="1711607391"/>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1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6129-4926-88B0-F85D9F351B42}"/>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1-6129-4926-88B0-F85D9F351B42}"/>
                  </c:ext>
                </c:extLst>
              </c15:ser>
            </c15:filteredScatterSeries>
          </c:ext>
        </c:extLst>
      </c:scatterChart>
      <c:valAx>
        <c:axId val="171161737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Time[ns]</a:t>
                </a:r>
                <a:endParaRPr lang="ko-KR" altLang="en-US" sz="1400"/>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a:t>Ch.</a:t>
                </a:r>
                <a:r>
                  <a:rPr lang="en-US" altLang="ko-KR" sz="1400" baseline="0"/>
                  <a:t> 2 </a:t>
                </a:r>
                <a:r>
                  <a:rPr lang="en-US" altLang="ko-KR" sz="1400"/>
                  <a:t>Voltage[V]</a:t>
                </a:r>
                <a:endParaRPr lang="ko-KR" altLang="en-US" sz="140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F0C0-4E0B-A3BA-1E338BBFC18D}"/>
            </c:ext>
          </c:extLst>
        </c:ser>
        <c:dLbls>
          <c:showLegendKey val="0"/>
          <c:showVal val="0"/>
          <c:showCatName val="0"/>
          <c:showSerName val="0"/>
          <c:showPercent val="0"/>
          <c:showBubbleSize val="0"/>
        </c:dLbls>
        <c:axId val="1711617375"/>
        <c:axId val="1711607391"/>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Sheet1!$C$1:$C$60</c:f>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FE89-4B6A-8624-0D68C80E280E}"/>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Sheet1!$B$1:$B$60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1-FE89-4B6A-8624-0D68C80E280E}"/>
                  </c:ext>
                </c:extLst>
              </c15:ser>
            </c15:filteredScatterSeries>
          </c:ext>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Sheet1!$B$1:$B$60</c:f>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0.375</c:v>
                </c:pt>
                <c:pt idx="15">
                  <c:v>0.41500000000000004</c:v>
                </c:pt>
                <c:pt idx="16">
                  <c:v>0.46250000000000002</c:v>
                </c:pt>
                <c:pt idx="17">
                  <c:v>0.5</c:v>
                </c:pt>
                <c:pt idx="18">
                  <c:v>0.52500000000000002</c:v>
                </c:pt>
                <c:pt idx="19">
                  <c:v>0.52500000000000002</c:v>
                </c:pt>
                <c:pt idx="20">
                  <c:v>0.52500000000000002</c:v>
                </c:pt>
                <c:pt idx="21">
                  <c:v>0.52500000000000002</c:v>
                </c:pt>
                <c:pt idx="22">
                  <c:v>0.52500000000000002</c:v>
                </c:pt>
                <c:pt idx="23">
                  <c:v>0.52500000000000002</c:v>
                </c:pt>
                <c:pt idx="24">
                  <c:v>0.52500000000000002</c:v>
                </c:pt>
                <c:pt idx="25">
                  <c:v>0.52500000000000002</c:v>
                </c:pt>
                <c:pt idx="26">
                  <c:v>0.52500000000000002</c:v>
                </c:pt>
                <c:pt idx="27">
                  <c:v>0.52500000000000002</c:v>
                </c:pt>
                <c:pt idx="28">
                  <c:v>0.5</c:v>
                </c:pt>
                <c:pt idx="29">
                  <c:v>0.46250000000000002</c:v>
                </c:pt>
                <c:pt idx="30">
                  <c:v>0.41500000000000004</c:v>
                </c:pt>
                <c:pt idx="31">
                  <c:v>0.375</c:v>
                </c:pt>
                <c:pt idx="32">
                  <c:v>0.32250000000000001</c:v>
                </c:pt>
                <c:pt idx="33">
                  <c:v>0.27750000000000002</c:v>
                </c:pt>
                <c:pt idx="34">
                  <c:v>0.23250000000000001</c:v>
                </c:pt>
                <c:pt idx="35">
                  <c:v>0.21250000000000002</c:v>
                </c:pt>
                <c:pt idx="36">
                  <c:v>0.2</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0-590F-4712-93AB-391E6886EFDA}"/>
            </c:ext>
          </c:extLst>
        </c:ser>
        <c:ser>
          <c:idx val="3"/>
          <c:order val="3"/>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Sheet1!$A$1:$A$60</c:f>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f>Sheet1!$E$1:$E$60</c:f>
              <c:numCache>
                <c:formatCode>General</c:formatCode>
                <c:ptCount val="60"/>
                <c:pt idx="0">
                  <c:v>0.5</c:v>
                </c:pt>
                <c:pt idx="1">
                  <c:v>0.63048966023336905</c:v>
                </c:pt>
                <c:pt idx="2">
                  <c:v>0.73499807288824504</c:v>
                </c:pt>
                <c:pt idx="3">
                  <c:v>0.79271700734799766</c:v>
                </c:pt>
                <c:pt idx="4">
                  <c:v>0.79215428926345854</c:v>
                </c:pt>
                <c:pt idx="5">
                  <c:v>0.73342195906637642</c:v>
                </c:pt>
                <c:pt idx="6">
                  <c:v>0.62821396407014907</c:v>
                </c:pt>
                <c:pt idx="7">
                  <c:v>0.49747782578985539</c:v>
                </c:pt>
                <c:pt idx="8">
                  <c:v>0.36724386701154438</c:v>
                </c:pt>
                <c:pt idx="9">
                  <c:v>0.26344242367214132</c:v>
                </c:pt>
                <c:pt idx="10">
                  <c:v>0.20674096470047093</c:v>
                </c:pt>
                <c:pt idx="11">
                  <c:v>0.20842907917945375</c:v>
                </c:pt>
                <c:pt idx="12">
                  <c:v>0.2681706537332037</c:v>
                </c:pt>
                <c:pt idx="13">
                  <c:v>0.37407079464804233</c:v>
                </c:pt>
                <c:pt idx="14">
                  <c:v>0.50504417014530489</c:v>
                </c:pt>
                <c:pt idx="15">
                  <c:v>0.63501322213418532</c:v>
                </c:pt>
                <c:pt idx="16">
                  <c:v>0.73810035915474581</c:v>
                </c:pt>
                <c:pt idx="17">
                  <c:v>0.79378033480585997</c:v>
                </c:pt>
                <c:pt idx="18">
                  <c:v>0.79096694325352579</c:v>
                </c:pt>
                <c:pt idx="19">
                  <c:v>0.73022034706024652</c:v>
                </c:pt>
                <c:pt idx="20">
                  <c:v>0.62363554557252698</c:v>
                </c:pt>
                <c:pt idx="21">
                  <c:v>0.4924341904569024</c:v>
                </c:pt>
                <c:pt idx="22">
                  <c:v>0.36273923186740364</c:v>
                </c:pt>
                <c:pt idx="23">
                  <c:v>0.26037368767969993</c:v>
                </c:pt>
                <c:pt idx="24">
                  <c:v>0.20571913098005262</c:v>
                </c:pt>
                <c:pt idx="25">
                  <c:v>0.2096576007466216</c:v>
                </c:pt>
                <c:pt idx="26">
                  <c:v>0.27140492482429035</c:v>
                </c:pt>
                <c:pt idx="27">
                  <c:v>0.37866685314525794</c:v>
                </c:pt>
                <c:pt idx="28">
                  <c:v>0.510086914166341</c:v>
                </c:pt>
                <c:pt idx="29">
                  <c:v>0.63949861212026637</c:v>
                </c:pt>
                <c:pt idx="30">
                  <c:v>0.74113532796548631</c:v>
                </c:pt>
                <c:pt idx="31">
                  <c:v>0.79476060256250292</c:v>
                </c:pt>
                <c:pt idx="32">
                  <c:v>0.78969733296478339</c:v>
                </c:pt>
                <c:pt idx="33">
                  <c:v>0.72695364549237262</c:v>
                </c:pt>
                <c:pt idx="34">
                  <c:v>0.61902217193918363</c:v>
                </c:pt>
                <c:pt idx="35">
                  <c:v>0.48739269418434777</c:v>
                </c:pt>
                <c:pt idx="36">
                  <c:v>0.35827340408045921</c:v>
                </c:pt>
                <c:pt idx="37">
                  <c:v>0.25737270057153477</c:v>
                </c:pt>
                <c:pt idx="38">
                  <c:v>0.20478049847550717</c:v>
                </c:pt>
                <c:pt idx="39">
                  <c:v>0.21096821001700194</c:v>
                </c:pt>
                <c:pt idx="40">
                  <c:v>0.27470382596849718</c:v>
                </c:pt>
                <c:pt idx="41">
                  <c:v>0.38329721582737536</c:v>
                </c:pt>
                <c:pt idx="42">
                  <c:v>0.51512680634204333</c:v>
                </c:pt>
                <c:pt idx="43">
                  <c:v>0.64394456204971162</c:v>
                </c:pt>
                <c:pt idx="44">
                  <c:v>0.7441021212521316</c:v>
                </c:pt>
                <c:pt idx="45">
                  <c:v>0.79565753346953594</c:v>
                </c:pt>
                <c:pt idx="46">
                  <c:v>0.78834581735063503</c:v>
                </c:pt>
                <c:pt idx="47">
                  <c:v>0.72362277794825125</c:v>
                </c:pt>
                <c:pt idx="48">
                  <c:v>0.61437514749648303</c:v>
                </c:pt>
                <c:pt idx="49">
                  <c:v>0.48235476234048413</c:v>
                </c:pt>
                <c:pt idx="50">
                  <c:v>0.35384764626184717</c:v>
                </c:pt>
                <c:pt idx="51">
                  <c:v>0.25444031080842944</c:v>
                </c:pt>
                <c:pt idx="52">
                  <c:v>0.20392533256380518</c:v>
                </c:pt>
                <c:pt idx="53">
                  <c:v>0.21236053644566283</c:v>
                </c:pt>
                <c:pt idx="54">
                  <c:v>0.27806642447663199</c:v>
                </c:pt>
                <c:pt idx="55">
                  <c:v>0.3879605735647656</c:v>
                </c:pt>
                <c:pt idx="56">
                  <c:v>0.52016242175764249</c:v>
                </c:pt>
                <c:pt idx="57">
                  <c:v>0.64834981493139787</c:v>
                </c:pt>
                <c:pt idx="58">
                  <c:v>0.74699990022142448</c:v>
                </c:pt>
                <c:pt idx="59">
                  <c:v>0.79647087394016536</c:v>
                </c:pt>
              </c:numCache>
            </c:numRef>
          </c:yVal>
          <c:smooth val="0"/>
          <c:extLst>
            <c:ext xmlns:c16="http://schemas.microsoft.com/office/drawing/2014/chart" uri="{C3380CC4-5D6E-409C-BE32-E72D297353CC}">
              <c16:uniqueId val="{00000001-590F-4712-93AB-391E6886EFDA}"/>
            </c:ext>
          </c:extLst>
        </c:ser>
        <c:dLbls>
          <c:showLegendKey val="0"/>
          <c:showVal val="0"/>
          <c:showCatName val="0"/>
          <c:showSerName val="0"/>
          <c:showPercent val="0"/>
          <c:showBubbleSize val="0"/>
        </c:dLbls>
        <c:axId val="1711617375"/>
        <c:axId val="1711607391"/>
        <c:extLst>
          <c:ext xmlns:c15="http://schemas.microsoft.com/office/drawing/2012/chart" uri="{02D57815-91ED-43cb-92C2-25804820EDAC}">
            <c15:filteredScatterSeries>
              <c15: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c:ex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c:ext uri="{02D57815-91ED-43cb-92C2-25804820EDAC}">
                        <c15:formulaRef>
                          <c15:sqref>Sheet1!$C$1:$C$60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0.21250000000000002</c:v>
                      </c:pt>
                      <c:pt idx="16">
                        <c:v>0.23250000000000001</c:v>
                      </c:pt>
                      <c:pt idx="17">
                        <c:v>0.27750000000000002</c:v>
                      </c:pt>
                      <c:pt idx="18">
                        <c:v>0.32250000000000001</c:v>
                      </c:pt>
                      <c:pt idx="19">
                        <c:v>0.375</c:v>
                      </c:pt>
                      <c:pt idx="20">
                        <c:v>0.41500000000000004</c:v>
                      </c:pt>
                      <c:pt idx="21">
                        <c:v>0.46250000000000002</c:v>
                      </c:pt>
                      <c:pt idx="22">
                        <c:v>0.5</c:v>
                      </c:pt>
                      <c:pt idx="23">
                        <c:v>0.52500000000000002</c:v>
                      </c:pt>
                      <c:pt idx="24">
                        <c:v>0.52500000000000002</c:v>
                      </c:pt>
                      <c:pt idx="25">
                        <c:v>0.52500000000000002</c:v>
                      </c:pt>
                      <c:pt idx="26">
                        <c:v>0.52500000000000002</c:v>
                      </c:pt>
                      <c:pt idx="27">
                        <c:v>0.52500000000000002</c:v>
                      </c:pt>
                      <c:pt idx="28">
                        <c:v>0.52500000000000002</c:v>
                      </c:pt>
                      <c:pt idx="29">
                        <c:v>0.52500000000000002</c:v>
                      </c:pt>
                      <c:pt idx="30">
                        <c:v>0.52500000000000002</c:v>
                      </c:pt>
                      <c:pt idx="31">
                        <c:v>0.52500000000000002</c:v>
                      </c:pt>
                      <c:pt idx="32">
                        <c:v>0.52500000000000002</c:v>
                      </c:pt>
                      <c:pt idx="33">
                        <c:v>0.5</c:v>
                      </c:pt>
                      <c:pt idx="34">
                        <c:v>0.46250000000000002</c:v>
                      </c:pt>
                      <c:pt idx="35">
                        <c:v>0.41500000000000004</c:v>
                      </c:pt>
                      <c:pt idx="36">
                        <c:v>0.375</c:v>
                      </c:pt>
                      <c:pt idx="37">
                        <c:v>0.32250000000000001</c:v>
                      </c:pt>
                      <c:pt idx="38">
                        <c:v>0.27750000000000002</c:v>
                      </c:pt>
                      <c:pt idx="39">
                        <c:v>0.23250000000000001</c:v>
                      </c:pt>
                      <c:pt idx="40">
                        <c:v>0.21250000000000002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c:ext xmlns:c16="http://schemas.microsoft.com/office/drawing/2014/chart" uri="{C3380CC4-5D6E-409C-BE32-E72D297353CC}">
                    <c16:uniqueId val="{00000002-590F-4712-93AB-391E6886EFDA}"/>
                  </c:ext>
                </c:extLst>
              </c15:ser>
            </c15:filteredScatterSeries>
            <c15:filteredScatterSeries>
              <c15:ser>
                <c:idx val="2"/>
                <c:order val="2"/>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extLst xmlns:c15="http://schemas.microsoft.com/office/drawing/2012/chart">
                      <c:ext xmlns:c15="http://schemas.microsoft.com/office/drawing/2012/chart" uri="{02D57815-91ED-43cb-92C2-25804820EDAC}">
                        <c15:formulaRef>
                          <c15:sqref>Sheet1!$A$1:$A$60</c15:sqref>
                        </c15:formulaRef>
                      </c:ext>
                    </c:extLst>
                    <c:numCache>
                      <c:formatCode>General</c:formatCode>
                      <c:ptCount val="60"/>
                      <c:pt idx="0">
                        <c:v>0</c:v>
                      </c:pt>
                      <c:pt idx="1">
                        <c:v>0.03</c:v>
                      </c:pt>
                      <c:pt idx="2">
                        <c:v>0.06</c:v>
                      </c:pt>
                      <c:pt idx="3">
                        <c:v>0.09</c:v>
                      </c:pt>
                      <c:pt idx="4">
                        <c:v>0.12</c:v>
                      </c:pt>
                      <c:pt idx="5">
                        <c:v>0.15</c:v>
                      </c:pt>
                      <c:pt idx="6">
                        <c:v>0.18</c:v>
                      </c:pt>
                      <c:pt idx="7">
                        <c:v>0.21</c:v>
                      </c:pt>
                      <c:pt idx="8">
                        <c:v>0.24</c:v>
                      </c:pt>
                      <c:pt idx="9">
                        <c:v>0.27</c:v>
                      </c:pt>
                      <c:pt idx="10">
                        <c:v>0.3</c:v>
                      </c:pt>
                      <c:pt idx="11">
                        <c:v>0.33</c:v>
                      </c:pt>
                      <c:pt idx="12">
                        <c:v>0.36</c:v>
                      </c:pt>
                      <c:pt idx="13">
                        <c:v>0.39</c:v>
                      </c:pt>
                      <c:pt idx="14">
                        <c:v>0.42</c:v>
                      </c:pt>
                      <c:pt idx="15">
                        <c:v>0.45</c:v>
                      </c:pt>
                      <c:pt idx="16">
                        <c:v>0.48</c:v>
                      </c:pt>
                      <c:pt idx="17">
                        <c:v>0.51</c:v>
                      </c:pt>
                      <c:pt idx="18">
                        <c:v>0.54</c:v>
                      </c:pt>
                      <c:pt idx="19">
                        <c:v>0.56999999999999995</c:v>
                      </c:pt>
                      <c:pt idx="20">
                        <c:v>0.6</c:v>
                      </c:pt>
                      <c:pt idx="21">
                        <c:v>0.63</c:v>
                      </c:pt>
                      <c:pt idx="22">
                        <c:v>0.66</c:v>
                      </c:pt>
                      <c:pt idx="23">
                        <c:v>0.69</c:v>
                      </c:pt>
                      <c:pt idx="24">
                        <c:v>0.72</c:v>
                      </c:pt>
                      <c:pt idx="25">
                        <c:v>0.75</c:v>
                      </c:pt>
                      <c:pt idx="26">
                        <c:v>0.78</c:v>
                      </c:pt>
                      <c:pt idx="27">
                        <c:v>0.81</c:v>
                      </c:pt>
                      <c:pt idx="28">
                        <c:v>0.84</c:v>
                      </c:pt>
                      <c:pt idx="29">
                        <c:v>0.87</c:v>
                      </c:pt>
                      <c:pt idx="30">
                        <c:v>0.9</c:v>
                      </c:pt>
                      <c:pt idx="31">
                        <c:v>0.93</c:v>
                      </c:pt>
                      <c:pt idx="32">
                        <c:v>0.96</c:v>
                      </c:pt>
                      <c:pt idx="33">
                        <c:v>0.99</c:v>
                      </c:pt>
                      <c:pt idx="34">
                        <c:v>1.02</c:v>
                      </c:pt>
                      <c:pt idx="35">
                        <c:v>1.05</c:v>
                      </c:pt>
                      <c:pt idx="36">
                        <c:v>1.08</c:v>
                      </c:pt>
                      <c:pt idx="37">
                        <c:v>1.1100000000000001</c:v>
                      </c:pt>
                      <c:pt idx="38">
                        <c:v>1.1399999999999999</c:v>
                      </c:pt>
                      <c:pt idx="39">
                        <c:v>1.17</c:v>
                      </c:pt>
                      <c:pt idx="40">
                        <c:v>1.2</c:v>
                      </c:pt>
                      <c:pt idx="41">
                        <c:v>1.23</c:v>
                      </c:pt>
                      <c:pt idx="42">
                        <c:v>1.26</c:v>
                      </c:pt>
                      <c:pt idx="43">
                        <c:v>1.29</c:v>
                      </c:pt>
                      <c:pt idx="44">
                        <c:v>1.32</c:v>
                      </c:pt>
                      <c:pt idx="45">
                        <c:v>1.35</c:v>
                      </c:pt>
                      <c:pt idx="46">
                        <c:v>1.38</c:v>
                      </c:pt>
                      <c:pt idx="47">
                        <c:v>1.41</c:v>
                      </c:pt>
                      <c:pt idx="48">
                        <c:v>1.44</c:v>
                      </c:pt>
                      <c:pt idx="49">
                        <c:v>1.47</c:v>
                      </c:pt>
                      <c:pt idx="50">
                        <c:v>1.5</c:v>
                      </c:pt>
                      <c:pt idx="51">
                        <c:v>1.53</c:v>
                      </c:pt>
                      <c:pt idx="52">
                        <c:v>1.56</c:v>
                      </c:pt>
                      <c:pt idx="53">
                        <c:v>1.59</c:v>
                      </c:pt>
                      <c:pt idx="54">
                        <c:v>1.62</c:v>
                      </c:pt>
                      <c:pt idx="55">
                        <c:v>1.65</c:v>
                      </c:pt>
                      <c:pt idx="56">
                        <c:v>1.68</c:v>
                      </c:pt>
                      <c:pt idx="57">
                        <c:v>1.71</c:v>
                      </c:pt>
                      <c:pt idx="58">
                        <c:v>1.74</c:v>
                      </c:pt>
                      <c:pt idx="59">
                        <c:v>1.77</c:v>
                      </c:pt>
                    </c:numCache>
                  </c:numRef>
                </c:xVal>
                <c:yVal>
                  <c:numRef>
                    <c:extLst xmlns:c15="http://schemas.microsoft.com/office/drawing/2012/chart">
                      <c:ext xmlns:c15="http://schemas.microsoft.com/office/drawing/2012/chart" uri="{02D57815-91ED-43cb-92C2-25804820EDAC}">
                        <c15:formulaRef>
                          <c15:sqref>Sheet1!$D$1:$D$60</c15:sqref>
                        </c15:formulaRef>
                      </c:ext>
                    </c:extLst>
                    <c:numCache>
                      <c:formatCode>General</c:formatCode>
                      <c:ptCount val="60"/>
                      <c:pt idx="0">
                        <c:v>0.2</c:v>
                      </c:pt>
                      <c:pt idx="1">
                        <c:v>0.2</c:v>
                      </c:pt>
                      <c:pt idx="2">
                        <c:v>0.2</c:v>
                      </c:pt>
                      <c:pt idx="3">
                        <c:v>0.2</c:v>
                      </c:pt>
                      <c:pt idx="4">
                        <c:v>0.2</c:v>
                      </c:pt>
                      <c:pt idx="5">
                        <c:v>0.2</c:v>
                      </c:pt>
                      <c:pt idx="6">
                        <c:v>0.2</c:v>
                      </c:pt>
                      <c:pt idx="7">
                        <c:v>0.2</c:v>
                      </c:pt>
                      <c:pt idx="8">
                        <c:v>0.2</c:v>
                      </c:pt>
                      <c:pt idx="9">
                        <c:v>0.2</c:v>
                      </c:pt>
                      <c:pt idx="10">
                        <c:v>0.21250000000000002</c:v>
                      </c:pt>
                      <c:pt idx="11">
                        <c:v>0.23250000000000001</c:v>
                      </c:pt>
                      <c:pt idx="12">
                        <c:v>0.27750000000000002</c:v>
                      </c:pt>
                      <c:pt idx="13">
                        <c:v>0.32250000000000001</c:v>
                      </c:pt>
                      <c:pt idx="14">
                        <c:v>0.35</c:v>
                      </c:pt>
                      <c:pt idx="15">
                        <c:v>0.41500000000000004</c:v>
                      </c:pt>
                      <c:pt idx="16">
                        <c:v>0.46250000000000002</c:v>
                      </c:pt>
                      <c:pt idx="17">
                        <c:v>0.5</c:v>
                      </c:pt>
                      <c:pt idx="18">
                        <c:v>0.52500000000000002</c:v>
                      </c:pt>
                      <c:pt idx="19">
                        <c:v>0.53750000000000009</c:v>
                      </c:pt>
                      <c:pt idx="20">
                        <c:v>0.88863053613053511</c:v>
                      </c:pt>
                      <c:pt idx="21">
                        <c:v>0.92388403263403251</c:v>
                      </c:pt>
                      <c:pt idx="22">
                        <c:v>0.89999999999999991</c:v>
                      </c:pt>
                      <c:pt idx="23">
                        <c:v>0.88749999999999996</c:v>
                      </c:pt>
                      <c:pt idx="24">
                        <c:v>0.86250000000000004</c:v>
                      </c:pt>
                      <c:pt idx="25">
                        <c:v>0.82499999999999996</c:v>
                      </c:pt>
                      <c:pt idx="26">
                        <c:v>0.82977195027195005</c:v>
                      </c:pt>
                      <c:pt idx="27">
                        <c:v>0.55901125263625007</c:v>
                      </c:pt>
                      <c:pt idx="28">
                        <c:v>0.5</c:v>
                      </c:pt>
                      <c:pt idx="29">
                        <c:v>0.367005626318125</c:v>
                      </c:pt>
                      <c:pt idx="30">
                        <c:v>0.242429556554555</c:v>
                      </c:pt>
                      <c:pt idx="31">
                        <c:v>0.1464267433954915</c:v>
                      </c:pt>
                      <c:pt idx="32">
                        <c:v>3.8152797202796518E-2</c:v>
                      </c:pt>
                      <c:pt idx="33">
                        <c:v>0.11785348679098501</c:v>
                      </c:pt>
                      <c:pt idx="34">
                        <c:v>0.33681908036408303</c:v>
                      </c:pt>
                      <c:pt idx="35">
                        <c:v>0.28203781279618023</c:v>
                      </c:pt>
                      <c:pt idx="36">
                        <c:v>0.22589516238035526</c:v>
                      </c:pt>
                      <c:pt idx="37">
                        <c:v>0.2</c:v>
                      </c:pt>
                      <c:pt idx="38">
                        <c:v>0.2</c:v>
                      </c:pt>
                      <c:pt idx="39">
                        <c:v>0.2</c:v>
                      </c:pt>
                      <c:pt idx="40">
                        <c:v>0.2</c:v>
                      </c:pt>
                      <c:pt idx="41">
                        <c:v>0.2</c:v>
                      </c:pt>
                      <c:pt idx="42">
                        <c:v>0.2</c:v>
                      </c:pt>
                      <c:pt idx="43">
                        <c:v>0.2</c:v>
                      </c:pt>
                      <c:pt idx="44">
                        <c:v>0.2</c:v>
                      </c:pt>
                      <c:pt idx="45">
                        <c:v>0.2</c:v>
                      </c:pt>
                      <c:pt idx="46">
                        <c:v>0.2</c:v>
                      </c:pt>
                      <c:pt idx="47">
                        <c:v>0.2</c:v>
                      </c:pt>
                      <c:pt idx="48">
                        <c:v>0.2</c:v>
                      </c:pt>
                      <c:pt idx="49">
                        <c:v>0.2</c:v>
                      </c:pt>
                      <c:pt idx="50">
                        <c:v>0.2</c:v>
                      </c:pt>
                      <c:pt idx="51">
                        <c:v>0.2</c:v>
                      </c:pt>
                      <c:pt idx="52">
                        <c:v>0.2</c:v>
                      </c:pt>
                      <c:pt idx="53">
                        <c:v>0.2</c:v>
                      </c:pt>
                      <c:pt idx="54">
                        <c:v>0.2</c:v>
                      </c:pt>
                      <c:pt idx="55">
                        <c:v>0.2</c:v>
                      </c:pt>
                      <c:pt idx="56">
                        <c:v>0.2</c:v>
                      </c:pt>
                      <c:pt idx="57">
                        <c:v>0.2</c:v>
                      </c:pt>
                      <c:pt idx="58">
                        <c:v>0.2</c:v>
                      </c:pt>
                      <c:pt idx="59">
                        <c:v>0.2</c:v>
                      </c:pt>
                    </c:numCache>
                  </c:numRef>
                </c:yVal>
                <c:smooth val="0"/>
                <c:extLst xmlns:c15="http://schemas.microsoft.com/office/drawing/2012/chart">
                  <c:ext xmlns:c16="http://schemas.microsoft.com/office/drawing/2014/chart" uri="{C3380CC4-5D6E-409C-BE32-E72D297353CC}">
                    <c16:uniqueId val="{00000003-590F-4712-93AB-391E6886EFDA}"/>
                  </c:ext>
                </c:extLst>
              </c15:ser>
            </c15:filteredScatterSeries>
          </c:ext>
        </c:extLst>
      </c:scatterChart>
      <c:valAx>
        <c:axId val="171161737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1607391"/>
        <c:crosses val="autoZero"/>
        <c:crossBetween val="midCat"/>
      </c:valAx>
      <c:valAx>
        <c:axId val="17116073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ko-KR" sz="1400" baseline="0" dirty="0"/>
                  <a:t>Detector 1 </a:t>
                </a:r>
                <a:r>
                  <a:rPr lang="en-US" altLang="ko-KR" sz="1400" dirty="0"/>
                  <a:t>Voltage[V]</a:t>
                </a:r>
                <a:endParaRPr lang="ko-KR" altLang="en-US" sz="140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crossAx val="17116173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modernComment_109_6F0D30EE.xml><?xml version="1.0" encoding="utf-8"?>
<p188:cmLst xmlns:a="http://schemas.openxmlformats.org/drawingml/2006/main" xmlns:r="http://schemas.openxmlformats.org/officeDocument/2006/relationships" xmlns:p188="http://schemas.microsoft.com/office/powerpoint/2018/8/main">
  <p188:cm id="{9F1F1E5E-727C-4F46-B28C-053F4630505F}" authorId="{286155A4-7008-FEA5-DFA3-EB54BD60A39C}" created="2022-11-21T21:38:01.638">
    <ac:deMkLst xmlns:ac="http://schemas.microsoft.com/office/drawing/2013/main/command">
      <pc:docMk xmlns:pc="http://schemas.microsoft.com/office/powerpoint/2013/main/command"/>
      <pc:sldMk xmlns:pc="http://schemas.microsoft.com/office/powerpoint/2013/main/command" cId="1863135470" sldId="265"/>
      <ac:picMk id="11" creationId="{F8C811A7-3A27-D16A-01D0-2B2642CE652A}"/>
    </ac:deMkLst>
    <p188:txBody>
      <a:bodyPr/>
      <a:lstStyle/>
      <a:p>
        <a:r>
          <a:rPr lang="ko-KR" altLang="en-US"/>
          <a:t>Fig A</a:t>
        </a:r>
      </a:p>
    </p188:txBody>
  </p188:cm>
  <p188:cm id="{73062402-6D0A-4831-BCD8-5771D34E2D0D}" authorId="{286155A4-7008-FEA5-DFA3-EB54BD60A39C}" created="2022-11-21T21:38:10.205">
    <ac:deMkLst xmlns:ac="http://schemas.microsoft.com/office/drawing/2013/main/command">
      <pc:docMk xmlns:pc="http://schemas.microsoft.com/office/powerpoint/2013/main/command"/>
      <pc:sldMk xmlns:pc="http://schemas.microsoft.com/office/powerpoint/2013/main/command" cId="1863135470" sldId="265"/>
      <ac:picMk id="9" creationId="{6EEDEB8B-A51B-E2CE-76D5-EA50F05FA460}"/>
    </ac:deMkLst>
    <p188:txBody>
      <a:bodyPr/>
      <a:lstStyle/>
      <a:p>
        <a:r>
          <a:rPr lang="ko-KR" altLang="en-US"/>
          <a:t>Fig B</a:t>
        </a:r>
      </a:p>
    </p188:txBody>
  </p188:cm>
</p188:cmLst>
</file>

<file path=ppt/comments/modernComment_10A_A042F4C7.xml><?xml version="1.0" encoding="utf-8"?>
<p188:cmLst xmlns:a="http://schemas.openxmlformats.org/drawingml/2006/main" xmlns:r="http://schemas.openxmlformats.org/officeDocument/2006/relationships" xmlns:p188="http://schemas.microsoft.com/office/powerpoint/2018/8/main">
  <p188:cm id="{5CFB184D-C9A2-4B1F-BAE8-A9A03568C36F}" authorId="{286155A4-7008-FEA5-DFA3-EB54BD60A39C}" created="2022-11-21T21:38:24.480">
    <ac:deMkLst xmlns:ac="http://schemas.microsoft.com/office/drawing/2013/main/command">
      <pc:docMk xmlns:pc="http://schemas.microsoft.com/office/powerpoint/2013/main/command"/>
      <pc:sldMk xmlns:pc="http://schemas.microsoft.com/office/powerpoint/2013/main/command" cId="2688742599" sldId="266"/>
      <ac:picMk id="5" creationId="{772DB56B-5456-C3E1-F199-1662451DE0B4}"/>
    </ac:deMkLst>
    <p188:txBody>
      <a:bodyPr/>
      <a:lstStyle/>
      <a:p>
        <a:r>
          <a:rPr lang="ko-KR" altLang="en-US"/>
          <a:t>Fig 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D22A91-945C-4EC4-9D40-2217DD8AC2A4}" type="datetimeFigureOut">
              <a:rPr lang="ko-KR" altLang="en-US" smtClean="0"/>
              <a:t>2022-12-01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5ACDA7-6B74-4209-BCB3-91F57DA7FC81}" type="slidenum">
              <a:rPr lang="ko-KR" altLang="en-US" smtClean="0"/>
              <a:t>‹#›</a:t>
            </a:fld>
            <a:endParaRPr lang="ko-KR" altLang="en-US"/>
          </a:p>
        </p:txBody>
      </p:sp>
    </p:spTree>
    <p:extLst>
      <p:ext uri="{BB962C8B-B14F-4D97-AF65-F5344CB8AC3E}">
        <p14:creationId xmlns:p14="http://schemas.microsoft.com/office/powerpoint/2010/main" val="357265607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Hi everyone. I’m </a:t>
            </a:r>
            <a:r>
              <a:rPr lang="en-US" altLang="ko-KR" dirty="0" err="1"/>
              <a:t>Jin</a:t>
            </a:r>
            <a:r>
              <a:rPr lang="en-US" altLang="ko-KR" dirty="0"/>
              <a:t>, and we will discuss why fast timing electronics is the future and what we have done and doing right now in the field.</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a:t>
            </a:fld>
            <a:endParaRPr lang="ko-KR" altLang="en-US"/>
          </a:p>
        </p:txBody>
      </p:sp>
    </p:spTree>
    <p:extLst>
      <p:ext uri="{BB962C8B-B14F-4D97-AF65-F5344CB8AC3E}">
        <p14:creationId xmlns:p14="http://schemas.microsoft.com/office/powerpoint/2010/main" val="50631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We have developed a method to measure time offset of each sample.</a:t>
            </a:r>
          </a:p>
          <a:p>
            <a:pPr marL="0" indent="0">
              <a:buNone/>
            </a:pPr>
            <a:r>
              <a:rPr lang="en-US" altLang="ko-KR" sz="1200" dirty="0"/>
              <a:t>1. Measure many events of a sine wave.</a:t>
            </a:r>
          </a:p>
          <a:p>
            <a:pPr marL="0" indent="0">
              <a:buNone/>
            </a:pPr>
            <a:r>
              <a:rPr lang="en-US" altLang="ko-KR" sz="1200" dirty="0"/>
              <a:t>2. Plot Summation vs. Difference of two adjacent samples, over all events, should form an ellipse.</a:t>
            </a:r>
          </a:p>
          <a:p>
            <a:pPr marL="0" indent="0">
              <a:buNone/>
            </a:pPr>
            <a:r>
              <a:rPr lang="en-US" altLang="ko-KR" sz="1200" dirty="0"/>
              <a:t>3. Time offset can be determined from the coefficients.</a:t>
            </a:r>
          </a:p>
          <a:p>
            <a:pPr marL="0" indent="0">
              <a:buNone/>
            </a:pPr>
            <a:endParaRPr lang="en-US" altLang="ko-KR" sz="1200" dirty="0"/>
          </a:p>
          <a:p>
            <a:pPr marL="0" indent="0">
              <a:buNone/>
            </a:pPr>
            <a:r>
              <a:rPr lang="en-US" altLang="ko-KR" sz="1200" dirty="0"/>
              <a:t>The diagram explains which event corresponds to which dot in the ellipse plot.</a:t>
            </a:r>
          </a:p>
          <a:p>
            <a:pPr marL="0" indent="0">
              <a:buNone/>
            </a:pPr>
            <a:endParaRPr lang="en-US" altLang="ko-KR" sz="1200" dirty="0"/>
          </a:p>
          <a:p>
            <a:pPr marL="0" indent="0">
              <a:buNone/>
            </a:pPr>
            <a:r>
              <a:rPr lang="en-US" altLang="ko-KR" sz="1200" dirty="0"/>
              <a:t>When you think about it, the plot does not have to be on two adjacent samples, but samples which are m samples apart. This way the effect of voltage noise of each sample on the time offset is smaller.</a:t>
            </a:r>
          </a:p>
          <a:p>
            <a:pPr marL="0" indent="0">
              <a:buNone/>
            </a:pPr>
            <a:r>
              <a:rPr lang="en-US" altLang="ko-KR" sz="1200" dirty="0"/>
              <a:t>In other words, the sampled curve is more like a smooth ellipse as m gets larger.</a:t>
            </a:r>
          </a:p>
          <a:p>
            <a:pPr marL="0" indent="0">
              <a:buNone/>
            </a:pPr>
            <a:r>
              <a:rPr lang="en-US" altLang="ko-KR" sz="1200" dirty="0"/>
              <a:t>However, the time difference cannot be larger than one fourth of the period of the sine wave, which in our case corresponded to m equal to about 10.</a:t>
            </a:r>
          </a:p>
          <a:p>
            <a:pPr marL="0" indent="0">
              <a:buNone/>
            </a:pPr>
            <a:endParaRPr lang="en-US" altLang="ko-KR" sz="1200" dirty="0"/>
          </a:p>
          <a:p>
            <a:pPr marL="0" indent="0">
              <a:buNone/>
            </a:pPr>
            <a:r>
              <a:rPr lang="en-US" altLang="ko-KR" sz="1200" dirty="0"/>
              <a:t>When we look at the right ellipse plot,</a:t>
            </a:r>
            <a:endParaRPr lang="en-US" altLang="ko-KR" dirty="0"/>
          </a:p>
          <a:p>
            <a:r>
              <a:rPr lang="en-US" altLang="ko-KR" dirty="0"/>
              <a:t>Higher voltage Noise results in fainter, more spread curve.</a:t>
            </a:r>
          </a:p>
          <a:p>
            <a:r>
              <a:rPr lang="en-US" altLang="ko-KR" dirty="0"/>
              <a:t>Nonlinearity of the overall system results in distorted curve </a:t>
            </a:r>
            <a:endParaRPr lang="ko-KR" altLang="en-US" dirty="0"/>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10</a:t>
            </a:fld>
            <a:endParaRPr lang="ko-KR" altLang="en-US"/>
          </a:p>
        </p:txBody>
      </p:sp>
    </p:spTree>
    <p:extLst>
      <p:ext uri="{BB962C8B-B14F-4D97-AF65-F5344CB8AC3E}">
        <p14:creationId xmlns:p14="http://schemas.microsoft.com/office/powerpoint/2010/main" val="161114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What bothered us next is the fact that the capacitors, shown in a green circle in the diagram on the right, lose or gain charges during the short time between signal input and readout, so *the 12-bit number from each ADC and the actual input voltage appear not linear, and they differ for each capacitor.*</a:t>
            </a:r>
          </a:p>
          <a:p>
            <a:pPr marL="0" indent="0">
              <a:buNone/>
            </a:pPr>
            <a:r>
              <a:rPr lang="en-US" altLang="ko-KR" sz="1200" dirty="0"/>
              <a:t>It is necessary to reconstruct input voltage value from 12-bit ADC readout value. We use the curves in the left plot for this, which is a differing characteristic for each capacitor in the array.</a:t>
            </a:r>
          </a:p>
          <a:p>
            <a:pPr marL="0" indent="0">
              <a:buNone/>
            </a:pPr>
            <a:r>
              <a:rPr lang="en-US" altLang="ko-KR" sz="1200" dirty="0"/>
              <a:t>The way we measured this curve is very straightforward.</a:t>
            </a:r>
          </a:p>
          <a:p>
            <a:pPr marL="0" indent="0">
              <a:buNone/>
            </a:pPr>
            <a:r>
              <a:rPr lang="en-US" altLang="ko-KR" sz="1200" dirty="0"/>
              <a:t>1. </a:t>
            </a:r>
            <a:r>
              <a:rPr lang="en-US" altLang="ko-KR" sz="1200" dirty="0" err="1"/>
              <a:t>V_ped</a:t>
            </a:r>
            <a:r>
              <a:rPr lang="en-US" altLang="ko-KR" sz="1200" dirty="0"/>
              <a:t>, in the red circle, is an independent variable which is represented by x axis in the left plot, is set to a voltage of interest, 0.0v-1.2v</a:t>
            </a:r>
          </a:p>
          <a:p>
            <a:pPr marL="0" indent="0">
              <a:buNone/>
            </a:pPr>
            <a:r>
              <a:rPr lang="en-US" altLang="ko-KR" sz="1200" dirty="0"/>
              <a:t>2. PSEC4 is left in sampling mode for a few cycles, so that all capacitors are set to </a:t>
            </a:r>
            <a:r>
              <a:rPr lang="en-US" altLang="ko-KR" sz="1200" dirty="0" err="1"/>
              <a:t>V_ped</a:t>
            </a:r>
            <a:r>
              <a:rPr lang="en-US" altLang="ko-KR" sz="1200" dirty="0"/>
              <a:t>. The signal to noise ratio in this case is 0.5 millivolts.</a:t>
            </a:r>
          </a:p>
          <a:p>
            <a:pPr marL="0" indent="0">
              <a:buNone/>
            </a:pPr>
            <a:r>
              <a:rPr lang="en-US" altLang="ko-KR" sz="1200" dirty="0"/>
              <a:t>3. Each register is read. Each curve corresponds to a capacitor.</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11</a:t>
            </a:fld>
            <a:endParaRPr lang="ko-KR" altLang="en-US"/>
          </a:p>
        </p:txBody>
      </p:sp>
    </p:spTree>
    <p:extLst>
      <p:ext uri="{BB962C8B-B14F-4D97-AF65-F5344CB8AC3E}">
        <p14:creationId xmlns:p14="http://schemas.microsoft.com/office/powerpoint/2010/main" val="216083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슬라이드 노트 개체 틀 2"/>
              <p:cNvSpPr>
                <a:spLocks noGrp="1"/>
              </p:cNvSpPr>
              <p:nvPr>
                <p:ph type="body" idx="1"/>
              </p:nvPr>
            </p:nvSpPr>
            <p:spPr/>
            <p:txBody>
              <a:bodyPr/>
              <a:lstStyle/>
              <a:p>
                <a:pPr marL="0" indent="0">
                  <a:buNone/>
                </a:pPr>
                <a:r>
                  <a:rPr lang="en-US" altLang="ko-KR" sz="2400" dirty="0"/>
                  <a:t>After the forementioned calibration process, </a:t>
                </a:r>
              </a:p>
              <a:p>
                <a:pPr marL="0" indent="0">
                  <a:buNone/>
                </a:pPr>
                <a:r>
                  <a:rPr lang="en-US" altLang="ko-KR" sz="2400" dirty="0"/>
                  <a:t>We finally want to measure the performance of the chip, and one way to do so is to measure *time distribution of the sampled signal when sampling the same waveform many times.*</a:t>
                </a:r>
              </a:p>
              <a:p>
                <a:pPr marL="0" indent="0">
                  <a:buNone/>
                </a:pPr>
                <a:r>
                  <a:rPr lang="en-US" altLang="ko-KR" sz="2400" dirty="0"/>
                  <a:t>We set up an experiment where Same signal is fed into two different channels of the same readout board.</a:t>
                </a:r>
              </a:p>
              <a:p>
                <a:pPr marL="0" indent="0">
                  <a:buNone/>
                </a:pPr>
                <a:endParaRPr lang="en-US" altLang="ko-KR" sz="2400" dirty="0"/>
              </a:p>
              <a:p>
                <a:pPr marL="0" indent="0">
                  <a:buNone/>
                </a:pPr>
                <a:r>
                  <a:rPr lang="en-US" altLang="ko-KR" sz="2400" dirty="0"/>
                  <a:t>Then, delta t , the phase difference, is measured for each event the way described in figure on the right side.</a:t>
                </a:r>
              </a:p>
              <a:p>
                <a:pPr marL="0" indent="0">
                  <a:buNone/>
                </a:pPr>
                <a:endParaRPr lang="en-US" altLang="ko-KR" sz="2400" dirty="0"/>
              </a:p>
              <a:p>
                <a:pPr marL="0" indent="0">
                  <a:buNone/>
                </a:pPr>
                <a:r>
                  <a:rPr lang="en-US" altLang="ko-KR" sz="2400" dirty="0">
                    <a:ea typeface="Cambria Math" panose="02040503050406030204" pitchFamily="18" charset="0"/>
                  </a:rPr>
                  <a:t>1.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measured for many events.</a:t>
                </a:r>
              </a:p>
              <a:p>
                <a:pPr marL="0" indent="0">
                  <a:buNone/>
                </a:pPr>
                <a:r>
                  <a:rPr lang="en-US" altLang="ko-KR" sz="2400" dirty="0"/>
                  <a:t>2. Distribution of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acquired.</a:t>
                </a:r>
              </a:p>
              <a:p>
                <a:pPr marL="0" indent="0">
                  <a:buNone/>
                </a:pPr>
                <a:r>
                  <a:rPr lang="en-US" altLang="ko-KR" sz="2400" dirty="0"/>
                  <a:t>However, one should be aware that delta t depends on the signal source and the algorithm determining where the pulse starts.</a:t>
                </a:r>
              </a:p>
              <a:p>
                <a:endParaRPr lang="ko-KR" altLang="en-US" dirty="0"/>
              </a:p>
            </p:txBody>
          </p:sp>
        </mc:Choice>
        <mc:Fallback xmlns="">
          <p:sp>
            <p:nvSpPr>
              <p:cNvPr id="3" name="슬라이드 노트 개체 틀 2"/>
              <p:cNvSpPr>
                <a:spLocks noGrp="1"/>
              </p:cNvSpPr>
              <p:nvPr>
                <p:ph type="body" idx="1"/>
              </p:nvPr>
            </p:nvSpPr>
            <p:spPr/>
            <p:txBody>
              <a:bodyPr/>
              <a:lstStyle/>
              <a:p>
                <a:pPr marL="0" indent="0">
                  <a:buNone/>
                </a:pPr>
                <a:r>
                  <a:rPr lang="en-US" altLang="ko-KR" sz="2400" dirty="0"/>
                  <a:t>We want to measure the performance of the chip, and one way to do so is to measure time distribution of the sampled signal when sampling the same waveform many times.</a:t>
                </a:r>
              </a:p>
              <a:p>
                <a:pPr marL="0" indent="0">
                  <a:buNone/>
                </a:pPr>
                <a:r>
                  <a:rPr lang="en-US" altLang="ko-KR" sz="2400" dirty="0"/>
                  <a:t>We set up an experiment where Same signal is fed into two different channels of the same readout board.</a:t>
                </a:r>
              </a:p>
              <a:p>
                <a:pPr marL="0" indent="0">
                  <a:buNone/>
                </a:pPr>
                <a:endParaRPr lang="en-US" altLang="ko-KR" sz="2400" dirty="0"/>
              </a:p>
              <a:p>
                <a:pPr marL="0" indent="0">
                  <a:buNone/>
                </a:pPr>
                <a:r>
                  <a:rPr lang="en-US" altLang="ko-KR" sz="2400" dirty="0"/>
                  <a:t>Then, delta t is measured for each event the way described figure on the right side.</a:t>
                </a:r>
              </a:p>
              <a:p>
                <a:pPr marL="0" indent="0">
                  <a:buNone/>
                </a:pPr>
                <a:endParaRPr lang="en-US" altLang="ko-KR" sz="2400" dirty="0"/>
              </a:p>
              <a:p>
                <a:pPr marL="0" indent="0">
                  <a:buNone/>
                </a:pPr>
                <a:r>
                  <a:rPr lang="en-US" altLang="ko-KR" sz="2400" dirty="0">
                    <a:ea typeface="Cambria Math" panose="02040503050406030204" pitchFamily="18" charset="0"/>
                  </a:rPr>
                  <a:t>1. </a:t>
                </a:r>
                <a:r>
                  <a:rPr lang="el-GR" altLang="ko-KR" sz="2400" i="0">
                    <a:latin typeface="Cambria Math" panose="02040503050406030204" pitchFamily="18" charset="0"/>
                    <a:ea typeface="Cambria Math" panose="02040503050406030204" pitchFamily="18" charset="0"/>
                  </a:rPr>
                  <a:t>Δ</a:t>
                </a:r>
                <a:r>
                  <a:rPr lang="en-US" altLang="ko-KR" sz="2400" b="0" i="0">
                    <a:latin typeface="Cambria Math" panose="02040503050406030204" pitchFamily="18" charset="0"/>
                    <a:ea typeface="Cambria Math" panose="02040503050406030204" pitchFamily="18" charset="0"/>
                  </a:rPr>
                  <a:t>𝑡</a:t>
                </a:r>
                <a:r>
                  <a:rPr lang="en-US" altLang="ko-KR" sz="2400" dirty="0"/>
                  <a:t> measured for many events.</a:t>
                </a:r>
              </a:p>
              <a:p>
                <a:pPr marL="0" indent="0">
                  <a:buNone/>
                </a:pPr>
                <a:r>
                  <a:rPr lang="en-US" altLang="ko-KR" sz="2400" dirty="0"/>
                  <a:t>2. Distribution of </a:t>
                </a:r>
                <a:r>
                  <a:rPr lang="el-GR" altLang="ko-KR" sz="2400" i="0">
                    <a:latin typeface="Cambria Math" panose="02040503050406030204" pitchFamily="18" charset="0"/>
                    <a:ea typeface="Cambria Math" panose="02040503050406030204" pitchFamily="18" charset="0"/>
                  </a:rPr>
                  <a:t>Δ</a:t>
                </a:r>
                <a:r>
                  <a:rPr lang="en-US" altLang="ko-KR" sz="2400" b="0" i="0">
                    <a:latin typeface="Cambria Math" panose="02040503050406030204" pitchFamily="18" charset="0"/>
                    <a:ea typeface="Cambria Math" panose="02040503050406030204" pitchFamily="18" charset="0"/>
                  </a:rPr>
                  <a:t>𝑡</a:t>
                </a:r>
                <a:r>
                  <a:rPr lang="en-US" altLang="ko-KR" sz="2400" dirty="0"/>
                  <a:t> acquired.</a:t>
                </a:r>
              </a:p>
              <a:p>
                <a:pPr marL="0" indent="0">
                  <a:buNone/>
                </a:pPr>
                <a:r>
                  <a:rPr lang="en-US" altLang="ko-KR" sz="2400" dirty="0"/>
                  <a:t>One should be wary however, because delta t depends on the source and the algorithm determining where the pulse starts.</a:t>
                </a:r>
              </a:p>
              <a:p>
                <a:endParaRPr lang="ko-KR" altLang="en-US" dirty="0"/>
              </a:p>
            </p:txBody>
          </p:sp>
        </mc:Fallback>
      </mc:AlternateContent>
      <p:sp>
        <p:nvSpPr>
          <p:cNvPr id="4" name="슬라이드 번호 개체 틀 3"/>
          <p:cNvSpPr>
            <a:spLocks noGrp="1"/>
          </p:cNvSpPr>
          <p:nvPr>
            <p:ph type="sldNum" sz="quarter" idx="5"/>
          </p:nvPr>
        </p:nvSpPr>
        <p:spPr/>
        <p:txBody>
          <a:bodyPr/>
          <a:lstStyle/>
          <a:p>
            <a:fld id="{AC5ACDA7-6B74-4209-BCB3-91F57DA7FC81}" type="slidenum">
              <a:rPr lang="ko-KR" altLang="en-US" smtClean="0"/>
              <a:t>12</a:t>
            </a:fld>
            <a:endParaRPr lang="ko-KR" altLang="en-US"/>
          </a:p>
        </p:txBody>
      </p:sp>
    </p:spTree>
    <p:extLst>
      <p:ext uri="{BB962C8B-B14F-4D97-AF65-F5344CB8AC3E}">
        <p14:creationId xmlns:p14="http://schemas.microsoft.com/office/powerpoint/2010/main" val="186257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have acquired timing resolution below 5ps through this method. This histogram displays ten thousand events and the standard deviation is about 3 picoseconds.</a:t>
            </a:r>
          </a:p>
          <a:p>
            <a:r>
              <a:rPr lang="en-US" altLang="ko-KR" dirty="0"/>
              <a:t>Delta T histogram</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13</a:t>
            </a:fld>
            <a:endParaRPr lang="ko-KR" altLang="en-US"/>
          </a:p>
        </p:txBody>
      </p:sp>
    </p:spTree>
    <p:extLst>
      <p:ext uri="{BB962C8B-B14F-4D97-AF65-F5344CB8AC3E}">
        <p14:creationId xmlns:p14="http://schemas.microsoft.com/office/powerpoint/2010/main" val="3415072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Same can be done for signal sources a long distance apart, for detector systems like time of flight system.</a:t>
            </a:r>
          </a:p>
          <a:p>
            <a:pPr marL="0" indent="0">
              <a:buNone/>
            </a:pPr>
            <a:endParaRPr lang="en-US" altLang="ko-KR" sz="1200" dirty="0"/>
          </a:p>
          <a:p>
            <a:pPr marL="0" indent="0">
              <a:buNone/>
            </a:pPr>
            <a:r>
              <a:rPr lang="en-US" altLang="ko-KR" sz="1200" dirty="0"/>
              <a:t>Two channels of each chip is used: one for signal, another for synchronization sine wave. So in total four channels are used.</a:t>
            </a:r>
          </a:p>
          <a:p>
            <a:pPr marL="0" indent="0">
              <a:buNone/>
            </a:pPr>
            <a:r>
              <a:rPr lang="en-US" altLang="ko-KR" sz="1200" dirty="0"/>
              <a:t>The sync. Sine wave is generated by a special module, called white rabbit, which outputs phase synchronized sine waves Over long distance like over kilometers, via optical fiber communication. The phase jitter of this sine wave is way below 1ps for our application.</a:t>
            </a:r>
          </a:p>
          <a:p>
            <a:pPr marL="0" indent="0">
              <a:buNone/>
            </a:pPr>
            <a:endParaRPr lang="en-US" altLang="ko-KR" sz="1200" dirty="0"/>
          </a:p>
          <a:p>
            <a:pPr marL="0" indent="0">
              <a:buNone/>
            </a:pPr>
            <a:r>
              <a:rPr lang="en-US" altLang="ko-KR" sz="1200" dirty="0"/>
              <a:t>Sync. is a component of the total timing resolution of detector systems like this.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14</a:t>
            </a:fld>
            <a:endParaRPr lang="ko-KR" altLang="en-US"/>
          </a:p>
        </p:txBody>
      </p:sp>
    </p:spTree>
    <p:extLst>
      <p:ext uri="{BB962C8B-B14F-4D97-AF65-F5344CB8AC3E}">
        <p14:creationId xmlns:p14="http://schemas.microsoft.com/office/powerpoint/2010/main" val="499234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Again, this is how we determine delta t and t=0. </a:t>
            </a:r>
          </a:p>
          <a:p>
            <a:endParaRPr lang="en-US" altLang="ko-KR" dirty="0"/>
          </a:p>
          <a:p>
            <a:r>
              <a:rPr lang="en-US" altLang="ko-KR" dirty="0"/>
              <a:t>As I said, different algorithms can be used for different waveforms. In this case, the variation of delta t will increase by factor of 2, compared to close distance setup. Because the timing uncertainty of both the signal channel and the synchronization channel must </a:t>
            </a:r>
            <a:r>
              <a:rPr lang="en-US" altLang="ko-KR"/>
              <a:t>be considered.</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15</a:t>
            </a:fld>
            <a:endParaRPr lang="ko-KR" altLang="en-US"/>
          </a:p>
        </p:txBody>
      </p:sp>
    </p:spTree>
    <p:extLst>
      <p:ext uri="{BB962C8B-B14F-4D97-AF65-F5344CB8AC3E}">
        <p14:creationId xmlns:p14="http://schemas.microsoft.com/office/powerpoint/2010/main" val="325809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Moving toward the end of this talk, I want to assert that now is the right time for a 1 picosecond timing chip.</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16</a:t>
            </a:fld>
            <a:endParaRPr lang="ko-KR" altLang="en-US"/>
          </a:p>
        </p:txBody>
      </p:sp>
    </p:spTree>
    <p:extLst>
      <p:ext uri="{BB962C8B-B14F-4D97-AF65-F5344CB8AC3E}">
        <p14:creationId xmlns:p14="http://schemas.microsoft.com/office/powerpoint/2010/main" val="3057168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a:p>
            <a:r>
              <a:rPr lang="en-US" altLang="ko-KR" dirty="0"/>
              <a:t>We hope the new chip is better in three aspects we have discussed before in this talk.</a:t>
            </a:r>
          </a:p>
          <a:p>
            <a:endParaRPr lang="en-US" altLang="ko-KR" dirty="0">
              <a:sym typeface="Wingdings" panose="05000000000000000000" pitchFamily="2" charset="2"/>
            </a:endParaRPr>
          </a:p>
          <a:p>
            <a:pPr lvl="2"/>
            <a:r>
              <a:rPr lang="en-US" altLang="ko-KR" b="1" dirty="0">
                <a:solidFill>
                  <a:srgbClr val="C00000"/>
                </a:solidFill>
                <a:sym typeface="Wingdings" panose="05000000000000000000" pitchFamily="2" charset="2"/>
              </a:rPr>
              <a:t>Signal rise time</a:t>
            </a:r>
          </a:p>
          <a:p>
            <a:pPr lvl="2"/>
            <a:r>
              <a:rPr lang="en-US" altLang="ko-KR" b="1" dirty="0">
                <a:solidFill>
                  <a:srgbClr val="C00000"/>
                </a:solidFill>
                <a:sym typeface="Wingdings" panose="05000000000000000000" pitchFamily="2" charset="2"/>
              </a:rPr>
              <a:t>voltage noise of samples</a:t>
            </a:r>
          </a:p>
          <a:p>
            <a:pPr lvl="2"/>
            <a:r>
              <a:rPr lang="en-US" altLang="ko-KR" b="1" dirty="0">
                <a:solidFill>
                  <a:srgbClr val="C00000"/>
                </a:solidFill>
                <a:sym typeface="Wingdings" panose="05000000000000000000" pitchFamily="2" charset="2"/>
              </a:rPr>
              <a:t>sampling time jitter/uncertainty</a:t>
            </a:r>
          </a:p>
          <a:p>
            <a:pPr lvl="2"/>
            <a:endParaRPr lang="en-US" altLang="ko-KR" b="1" dirty="0">
              <a:solidFill>
                <a:srgbClr val="C00000"/>
              </a:solidFill>
              <a:sym typeface="Wingdings" panose="05000000000000000000" pitchFamily="2" charset="2"/>
            </a:endParaRPr>
          </a:p>
          <a:p>
            <a:pPr lvl="2"/>
            <a:r>
              <a:rPr lang="en-US" altLang="ko-KR" b="1" dirty="0">
                <a:solidFill>
                  <a:srgbClr val="C00000"/>
                </a:solidFill>
                <a:sym typeface="Wingdings" panose="05000000000000000000" pitchFamily="2" charset="2"/>
              </a:rPr>
              <a:t>As we can see from the equation at the bottom, these three are the factors contributing to the overall timing resolution.</a:t>
            </a:r>
          </a:p>
          <a:p>
            <a:pPr lvl="2"/>
            <a:endParaRPr lang="en-US" altLang="ko-KR" b="1" dirty="0">
              <a:solidFill>
                <a:srgbClr val="C00000"/>
              </a:solidFill>
              <a:sym typeface="Wingdings" panose="05000000000000000000" pitchFamily="2" charset="2"/>
            </a:endParaRPr>
          </a:p>
          <a:p>
            <a:pPr lvl="2"/>
            <a:r>
              <a:rPr lang="en-US" altLang="ko-KR" b="1" dirty="0">
                <a:solidFill>
                  <a:srgbClr val="C00000"/>
                </a:solidFill>
                <a:sym typeface="Wingdings" panose="05000000000000000000" pitchFamily="2" charset="2"/>
              </a:rPr>
              <a:t>And we will see that the improvements can be achieved by using more modern chipmaking processes.</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17</a:t>
            </a:fld>
            <a:endParaRPr lang="ko-KR" altLang="en-US"/>
          </a:p>
        </p:txBody>
      </p:sp>
    </p:spTree>
    <p:extLst>
      <p:ext uri="{BB962C8B-B14F-4D97-AF65-F5344CB8AC3E}">
        <p14:creationId xmlns:p14="http://schemas.microsoft.com/office/powerpoint/2010/main" val="163586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dirty="0"/>
              <a:t>Great deal of work needs to be done but</a:t>
            </a:r>
            <a:endParaRPr lang="en-US" altLang="ko-KR" dirty="0"/>
          </a:p>
          <a:p>
            <a:r>
              <a:rPr lang="en-US" altLang="ko-KR" dirty="0"/>
              <a:t>One thing sure is that smaller process nodes give faster transistors. </a:t>
            </a:r>
          </a:p>
          <a:p>
            <a:endParaRPr lang="en-US" altLang="ko-KR" dirty="0"/>
          </a:p>
          <a:p>
            <a:r>
              <a:rPr lang="en-US" altLang="ko-KR" dirty="0"/>
              <a:t>This implies potentially</a:t>
            </a:r>
          </a:p>
          <a:p>
            <a:endParaRPr lang="en-US" altLang="ko-KR" sz="1200" b="1" dirty="0">
              <a:solidFill>
                <a:srgbClr val="C00000"/>
              </a:solidFill>
              <a:sym typeface="Wingdings" panose="05000000000000000000" pitchFamily="2" charset="2"/>
            </a:endParaRPr>
          </a:p>
          <a:p>
            <a:r>
              <a:rPr lang="en-US" altLang="ko-KR" sz="1200" b="1" dirty="0">
                <a:solidFill>
                  <a:srgbClr val="C00000"/>
                </a:solidFill>
                <a:sym typeface="Wingdings" panose="05000000000000000000" pitchFamily="2" charset="2"/>
              </a:rPr>
              <a:t>Improved signal rise time</a:t>
            </a:r>
          </a:p>
          <a:p>
            <a:r>
              <a:rPr lang="en-US" altLang="ko-KR" sz="1200" b="1" dirty="0">
                <a:solidFill>
                  <a:srgbClr val="C00000"/>
                </a:solidFill>
                <a:sym typeface="Wingdings" panose="05000000000000000000" pitchFamily="2" charset="2"/>
              </a:rPr>
              <a:t>Improved or equal voltage noise of samples</a:t>
            </a:r>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18</a:t>
            </a:fld>
            <a:endParaRPr lang="ko-KR" altLang="en-US"/>
          </a:p>
        </p:txBody>
      </p:sp>
    </p:spTree>
    <p:extLst>
      <p:ext uri="{BB962C8B-B14F-4D97-AF65-F5344CB8AC3E}">
        <p14:creationId xmlns:p14="http://schemas.microsoft.com/office/powerpoint/2010/main" val="959604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As I said before, we are currently using ring </a:t>
            </a:r>
            <a:r>
              <a:rPr lang="en-US" altLang="ko-KR" dirty="0" err="1"/>
              <a:t>osc</a:t>
            </a:r>
            <a:r>
              <a:rPr lang="en-US" altLang="ko-KR" dirty="0"/>
              <a:t> for the phase locked loop for the Voltage controlled delay line</a:t>
            </a:r>
          </a:p>
          <a:p>
            <a:r>
              <a:rPr lang="en-US" altLang="ko-KR" dirty="0"/>
              <a:t>This can be replaced to LC oscillator based phased locked loop to achieve better timing uncertainty.</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19</a:t>
            </a:fld>
            <a:endParaRPr lang="ko-KR" altLang="en-US"/>
          </a:p>
        </p:txBody>
      </p:sp>
    </p:spTree>
    <p:extLst>
      <p:ext uri="{BB962C8B-B14F-4D97-AF65-F5344CB8AC3E}">
        <p14:creationId xmlns:p14="http://schemas.microsoft.com/office/powerpoint/2010/main" val="363265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First, I want to highlight the importance of fast timing electronics.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a:t>
            </a:fld>
            <a:endParaRPr lang="ko-KR" altLang="en-US"/>
          </a:p>
        </p:txBody>
      </p:sp>
    </p:spTree>
    <p:extLst>
      <p:ext uri="{BB962C8B-B14F-4D97-AF65-F5344CB8AC3E}">
        <p14:creationId xmlns:p14="http://schemas.microsoft.com/office/powerpoint/2010/main" val="2804875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Also, we can improve the rising time of the pulse through better packaging, since shorter trace length results in lower degradation of rising time.</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20</a:t>
            </a:fld>
            <a:endParaRPr lang="ko-KR" altLang="en-US"/>
          </a:p>
        </p:txBody>
      </p:sp>
    </p:spTree>
    <p:extLst>
      <p:ext uri="{BB962C8B-B14F-4D97-AF65-F5344CB8AC3E}">
        <p14:creationId xmlns:p14="http://schemas.microsoft.com/office/powerpoint/2010/main" val="289915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These three combined, here is the final table of specifications we expect for the new chip.</a:t>
            </a:r>
          </a:p>
          <a:p>
            <a:r>
              <a:rPr lang="en-US" altLang="ko-KR" dirty="0"/>
              <a:t>One final assertion of our team is that</a:t>
            </a:r>
          </a:p>
          <a:p>
            <a:r>
              <a:rPr lang="en-US" altLang="ko-KR" b="1" dirty="0">
                <a:solidFill>
                  <a:srgbClr val="C00000"/>
                </a:solidFill>
              </a:rPr>
              <a:t>1-psec timing chip is possible and it is the right time for it.</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21</a:t>
            </a:fld>
            <a:endParaRPr lang="ko-KR" altLang="en-US"/>
          </a:p>
        </p:txBody>
      </p:sp>
    </p:spTree>
    <p:extLst>
      <p:ext uri="{BB962C8B-B14F-4D97-AF65-F5344CB8AC3E}">
        <p14:creationId xmlns:p14="http://schemas.microsoft.com/office/powerpoint/2010/main" val="2990205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22</a:t>
            </a:fld>
            <a:endParaRPr lang="ko-KR" altLang="en-US"/>
          </a:p>
        </p:txBody>
      </p:sp>
    </p:spTree>
    <p:extLst>
      <p:ext uri="{BB962C8B-B14F-4D97-AF65-F5344CB8AC3E}">
        <p14:creationId xmlns:p14="http://schemas.microsoft.com/office/powerpoint/2010/main" val="2425346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will look at time of flight system as an example.</a:t>
            </a:r>
          </a:p>
          <a:p>
            <a:r>
              <a:rPr lang="en-US" altLang="ko-KR" dirty="0"/>
              <a:t>When the speed of the particle is close to the speed of light, resolving small difference between v and c determines the momentum of the particle.</a:t>
            </a:r>
          </a:p>
          <a:p>
            <a:endParaRPr lang="en-US" altLang="ko-KR" dirty="0"/>
          </a:p>
          <a:p>
            <a:r>
              <a:rPr lang="en-US" altLang="ko-KR" dirty="0"/>
              <a:t>You can see what time scale we are on from the bottom plot.</a:t>
            </a:r>
          </a:p>
          <a:p>
            <a:endParaRPr lang="en-US" altLang="ko-KR" dirty="0"/>
          </a:p>
          <a:p>
            <a:r>
              <a:rPr lang="en-US" altLang="ko-KR" dirty="0"/>
              <a:t>We will look a few exemplary detector systems which can utilize this high resolving power.</a:t>
            </a:r>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3</a:t>
            </a:fld>
            <a:endParaRPr lang="ko-KR" altLang="en-US"/>
          </a:p>
        </p:txBody>
      </p:sp>
    </p:spTree>
    <p:extLst>
      <p:ext uri="{BB962C8B-B14F-4D97-AF65-F5344CB8AC3E}">
        <p14:creationId xmlns:p14="http://schemas.microsoft.com/office/powerpoint/2010/main" val="348504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In the Electron-Ion collider in Brookhaven, the momentum resolution of the detector system will be at best 1% at 50 Giga electron volts. Looking back at our diagram of Pion and Kaons, for example, this resolution indeed corresponds to a region of sub picosecond time resolution. So it is evident that we need a fast timing electronics corresponding to the high performance detector system.</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4</a:t>
            </a:fld>
            <a:endParaRPr lang="ko-KR" altLang="en-US"/>
          </a:p>
        </p:txBody>
      </p:sp>
    </p:spTree>
    <p:extLst>
      <p:ext uri="{BB962C8B-B14F-4D97-AF65-F5344CB8AC3E}">
        <p14:creationId xmlns:p14="http://schemas.microsoft.com/office/powerpoint/2010/main" val="241298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LHCb</a:t>
            </a:r>
            <a:r>
              <a:rPr lang="en-US" altLang="ko-KR" dirty="0"/>
              <a:t> is another example of detector system with high momentum resolution, again at best 1% at 50 Giga electron volts and higher. And as I said, this indicates that we need a sub picosecond fast timing electronics.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5</a:t>
            </a:fld>
            <a:endParaRPr lang="ko-KR" altLang="en-US"/>
          </a:p>
        </p:txBody>
      </p:sp>
    </p:spTree>
    <p:extLst>
      <p:ext uri="{BB962C8B-B14F-4D97-AF65-F5344CB8AC3E}">
        <p14:creationId xmlns:p14="http://schemas.microsoft.com/office/powerpoint/2010/main" val="407953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err="1"/>
              <a:t>Fianally</a:t>
            </a:r>
            <a:r>
              <a:rPr lang="en-US" altLang="ko-KR" dirty="0"/>
              <a:t>, Fermilab test beam facility is the testbed of our chips and detector systems pushing fast timing boundaries.</a:t>
            </a:r>
          </a:p>
          <a:p>
            <a:endParaRPr lang="en-US" altLang="ko-KR" dirty="0"/>
          </a:p>
          <a:p>
            <a:r>
              <a:rPr lang="en-US" altLang="ko-KR" dirty="0"/>
              <a:t>Evan Angelico had set up a prototype time of flight system using our fast timing chip, psec4, and micro channel plate photomultiplier tube based detector which we call LAPPDs, the setup is shown in the diagram.</a:t>
            </a:r>
          </a:p>
          <a:p>
            <a:endParaRPr lang="en-US" altLang="ko-KR" dirty="0"/>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i="0" dirty="0">
                <a:solidFill>
                  <a:srgbClr val="000000"/>
                </a:solidFill>
                <a:effectLst/>
              </a:rPr>
              <a:t>Further development of the system is now taking place in hands of Joe </a:t>
            </a:r>
            <a:r>
              <a:rPr lang="en-US" altLang="ko-KR" sz="1200" b="0" i="0" dirty="0" err="1">
                <a:solidFill>
                  <a:srgbClr val="000000"/>
                </a:solidFill>
                <a:effectLst/>
              </a:rPr>
              <a:t>Pastika</a:t>
            </a:r>
            <a:r>
              <a:rPr lang="en-US" altLang="ko-KR" sz="1200" b="0" i="0" dirty="0">
                <a:solidFill>
                  <a:srgbClr val="000000"/>
                </a:solidFill>
                <a:effectLst/>
              </a:rPr>
              <a:t>, Fermilab.</a:t>
            </a:r>
          </a:p>
          <a:p>
            <a:endParaRPr lang="en-US" altLang="ko-KR" dirty="0"/>
          </a:p>
          <a:p>
            <a:endParaRPr lang="en-US" altLang="ko-KR" dirty="0"/>
          </a:p>
          <a:p>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6</a:t>
            </a:fld>
            <a:endParaRPr lang="ko-KR" altLang="en-US"/>
          </a:p>
        </p:txBody>
      </p:sp>
    </p:spTree>
    <p:extLst>
      <p:ext uri="{BB962C8B-B14F-4D97-AF65-F5344CB8AC3E}">
        <p14:creationId xmlns:p14="http://schemas.microsoft.com/office/powerpoint/2010/main" val="1269668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Now, I will briefly discuss the structure of the fast timing chip we have right now.</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7</a:t>
            </a:fld>
            <a:endParaRPr lang="ko-KR" altLang="en-US"/>
          </a:p>
        </p:txBody>
      </p:sp>
    </p:spTree>
    <p:extLst>
      <p:ext uri="{BB962C8B-B14F-4D97-AF65-F5344CB8AC3E}">
        <p14:creationId xmlns:p14="http://schemas.microsoft.com/office/powerpoint/2010/main" val="1889405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is a brief structure of ASIC we have been using for almost a decade now. We will focus on the components within the green dotted line because they determine the performance of the chip.</a:t>
            </a:r>
          </a:p>
          <a:p>
            <a:r>
              <a:rPr lang="en-US" altLang="ko-KR" dirty="0"/>
              <a:t>The signal goes into the chip from the left. First, its DC component is removed and set to a constant voltage, </a:t>
            </a:r>
            <a:r>
              <a:rPr lang="en-US" altLang="ko-KR" dirty="0" err="1"/>
              <a:t>V_ped</a:t>
            </a:r>
            <a:r>
              <a:rPr lang="en-US" altLang="ko-KR" dirty="0"/>
              <a:t>, which can be controlled by an FPGA for example.</a:t>
            </a:r>
          </a:p>
          <a:p>
            <a:r>
              <a:rPr lang="en-US" altLang="ko-KR" dirty="0"/>
              <a:t>Then there is an array of 12 bit registers, the number of registers is equal to the total sample number. I will further explain each components of interest through next couple of slides.</a:t>
            </a: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8</a:t>
            </a:fld>
            <a:endParaRPr lang="ko-KR" altLang="en-US"/>
          </a:p>
        </p:txBody>
      </p:sp>
    </p:spTree>
    <p:extLst>
      <p:ext uri="{BB962C8B-B14F-4D97-AF65-F5344CB8AC3E}">
        <p14:creationId xmlns:p14="http://schemas.microsoft.com/office/powerpoint/2010/main" val="175362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None/>
            </a:pPr>
            <a:r>
              <a:rPr lang="en-US" altLang="ko-KR" sz="1200" dirty="0"/>
              <a:t>Time difference between samples are determined by a voltage-controlled delay line, which is an array of transistors, usually MOSFETs, which a signal propagates through the array at a desired rate.</a:t>
            </a:r>
          </a:p>
          <a:p>
            <a:pPr marL="0" indent="0">
              <a:buNone/>
            </a:pPr>
            <a:r>
              <a:rPr lang="en-US" altLang="ko-KR" sz="1200" dirty="0"/>
              <a:t>However, no chip manufacturing process is perfect, so each element of the VCDL has different time offset.</a:t>
            </a:r>
          </a:p>
          <a:p>
            <a:pPr marL="0" indent="0">
              <a:buNone/>
            </a:pPr>
            <a:r>
              <a:rPr lang="en-US" altLang="ko-KR" sz="1200" dirty="0"/>
              <a:t>It is necessary to measure each time offset to correctly sample a signal.</a:t>
            </a:r>
          </a:p>
          <a:p>
            <a:pPr marL="0" indent="0">
              <a:buNone/>
            </a:pPr>
            <a:endParaRPr lang="ko-KR" altLang="en-US" dirty="0"/>
          </a:p>
        </p:txBody>
      </p:sp>
      <p:sp>
        <p:nvSpPr>
          <p:cNvPr id="4" name="슬라이드 번호 개체 틀 3"/>
          <p:cNvSpPr>
            <a:spLocks noGrp="1"/>
          </p:cNvSpPr>
          <p:nvPr>
            <p:ph type="sldNum" sz="quarter" idx="5"/>
          </p:nvPr>
        </p:nvSpPr>
        <p:spPr/>
        <p:txBody>
          <a:bodyPr/>
          <a:lstStyle/>
          <a:p>
            <a:fld id="{AC5ACDA7-6B74-4209-BCB3-91F57DA7FC81}" type="slidenum">
              <a:rPr lang="ko-KR" altLang="en-US" smtClean="0"/>
              <a:t>9</a:t>
            </a:fld>
            <a:endParaRPr lang="ko-KR" altLang="en-US"/>
          </a:p>
        </p:txBody>
      </p:sp>
    </p:spTree>
    <p:extLst>
      <p:ext uri="{BB962C8B-B14F-4D97-AF65-F5344CB8AC3E}">
        <p14:creationId xmlns:p14="http://schemas.microsoft.com/office/powerpoint/2010/main" val="1031531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9B7D246-CFE6-BA20-4CAD-21232912FAA8}"/>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8AC3DBB7-D7CD-DD13-4B7C-BB867FB21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BC7D7B1C-AFFB-7A30-1E75-9C7C76595F61}"/>
              </a:ext>
            </a:extLst>
          </p:cNvPr>
          <p:cNvSpPr>
            <a:spLocks noGrp="1"/>
          </p:cNvSpPr>
          <p:nvPr>
            <p:ph type="dt" sz="half" idx="10"/>
          </p:nvPr>
        </p:nvSpPr>
        <p:spPr/>
        <p:txBody>
          <a:bodyPr/>
          <a:lstStyle/>
          <a:p>
            <a:fld id="{C0AC50CA-E87F-47EB-AADB-082D9368D73E}" type="datetime1">
              <a:rPr lang="ko-KR" altLang="en-US" smtClean="0"/>
              <a:t>2022-12-01</a:t>
            </a:fld>
            <a:endParaRPr lang="ko-KR" altLang="en-US"/>
          </a:p>
        </p:txBody>
      </p:sp>
      <p:sp>
        <p:nvSpPr>
          <p:cNvPr id="5" name="바닥글 개체 틀 4">
            <a:extLst>
              <a:ext uri="{FF2B5EF4-FFF2-40B4-BE49-F238E27FC236}">
                <a16:creationId xmlns:a16="http://schemas.microsoft.com/office/drawing/2014/main" id="{932AC173-44DC-BA06-28E0-E8327874EEC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8843FEC-EFEA-21D7-BC2B-EC91806EC879}"/>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89731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3E786DE-EDC2-C515-A98A-7A1CFA5D73AC}"/>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66B3AC05-DB4A-D59C-0C2E-92F4B520A4E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756B73B-0DD7-0A8F-C86A-D5409D3FC5B8}"/>
              </a:ext>
            </a:extLst>
          </p:cNvPr>
          <p:cNvSpPr>
            <a:spLocks noGrp="1"/>
          </p:cNvSpPr>
          <p:nvPr>
            <p:ph type="dt" sz="half" idx="10"/>
          </p:nvPr>
        </p:nvSpPr>
        <p:spPr/>
        <p:txBody>
          <a:bodyPr/>
          <a:lstStyle/>
          <a:p>
            <a:fld id="{E422C274-3595-47BB-80A9-C3FC7E2E9B5C}" type="datetime1">
              <a:rPr lang="ko-KR" altLang="en-US" smtClean="0"/>
              <a:t>2022-12-01</a:t>
            </a:fld>
            <a:endParaRPr lang="ko-KR" altLang="en-US"/>
          </a:p>
        </p:txBody>
      </p:sp>
      <p:sp>
        <p:nvSpPr>
          <p:cNvPr id="5" name="바닥글 개체 틀 4">
            <a:extLst>
              <a:ext uri="{FF2B5EF4-FFF2-40B4-BE49-F238E27FC236}">
                <a16:creationId xmlns:a16="http://schemas.microsoft.com/office/drawing/2014/main" id="{0312E5D1-0281-94E6-4FE3-EEE0FE50DA2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19CC3E2-0F7A-B258-3F15-58E53E8CB530}"/>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17624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B65DD58E-4448-1C7D-FD5E-F6FE0CAC322A}"/>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12920DCA-588C-DE61-0962-1BF211FA634D}"/>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3953EC9-59DF-8638-B038-70B78486CBE1}"/>
              </a:ext>
            </a:extLst>
          </p:cNvPr>
          <p:cNvSpPr>
            <a:spLocks noGrp="1"/>
          </p:cNvSpPr>
          <p:nvPr>
            <p:ph type="dt" sz="half" idx="10"/>
          </p:nvPr>
        </p:nvSpPr>
        <p:spPr/>
        <p:txBody>
          <a:bodyPr/>
          <a:lstStyle/>
          <a:p>
            <a:fld id="{D4F33652-E9D2-4DC7-93F6-CA1D657CC61E}" type="datetime1">
              <a:rPr lang="ko-KR" altLang="en-US" smtClean="0"/>
              <a:t>2022-12-01</a:t>
            </a:fld>
            <a:endParaRPr lang="ko-KR" altLang="en-US"/>
          </a:p>
        </p:txBody>
      </p:sp>
      <p:sp>
        <p:nvSpPr>
          <p:cNvPr id="5" name="바닥글 개체 틀 4">
            <a:extLst>
              <a:ext uri="{FF2B5EF4-FFF2-40B4-BE49-F238E27FC236}">
                <a16:creationId xmlns:a16="http://schemas.microsoft.com/office/drawing/2014/main" id="{7485F754-7E27-4229-382A-FA350955048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DAE3C70-53C8-EF28-F7F3-5A853035186A}"/>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56654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C8083B0-7C79-34DF-3688-740FF551D92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46FA013-4EA8-42A7-D3CB-74DDF78B8A77}"/>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0234E54-0FBA-2F4B-AFBB-D8F8006483F5}"/>
              </a:ext>
            </a:extLst>
          </p:cNvPr>
          <p:cNvSpPr>
            <a:spLocks noGrp="1"/>
          </p:cNvSpPr>
          <p:nvPr>
            <p:ph type="dt" sz="half" idx="10"/>
          </p:nvPr>
        </p:nvSpPr>
        <p:spPr/>
        <p:txBody>
          <a:bodyPr/>
          <a:lstStyle/>
          <a:p>
            <a:fld id="{F47B8A2D-AF16-4025-93E0-9731420DC136}" type="datetime1">
              <a:rPr lang="ko-KR" altLang="en-US" smtClean="0"/>
              <a:t>2022-12-01</a:t>
            </a:fld>
            <a:endParaRPr lang="ko-KR" altLang="en-US"/>
          </a:p>
        </p:txBody>
      </p:sp>
      <p:sp>
        <p:nvSpPr>
          <p:cNvPr id="5" name="바닥글 개체 틀 4">
            <a:extLst>
              <a:ext uri="{FF2B5EF4-FFF2-40B4-BE49-F238E27FC236}">
                <a16:creationId xmlns:a16="http://schemas.microsoft.com/office/drawing/2014/main" id="{C310E578-EEC9-6725-BA2C-B73BC800A9E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6CF0E44-EC7A-4934-B6A1-BB5D59034AD1}"/>
              </a:ext>
            </a:extLst>
          </p:cNvPr>
          <p:cNvSpPr>
            <a:spLocks noGrp="1"/>
          </p:cNvSpPr>
          <p:nvPr>
            <p:ph type="sldNum" sz="quarter" idx="12"/>
          </p:nvPr>
        </p:nvSpPr>
        <p:spPr>
          <a:xfrm>
            <a:off x="9317966" y="6356350"/>
            <a:ext cx="2743200" cy="365125"/>
          </a:xfrm>
        </p:spPr>
        <p:txBody>
          <a:bodyPr/>
          <a:lstStyle>
            <a:lvl1pPr>
              <a:defRPr sz="2000"/>
            </a:lvl1pPr>
          </a:lstStyle>
          <a:p>
            <a:fld id="{C81923B2-94BC-4A4A-8DAF-314F9348B39B}" type="slidenum">
              <a:rPr lang="ko-KR" altLang="en-US" smtClean="0"/>
              <a:pPr/>
              <a:t>‹#›</a:t>
            </a:fld>
            <a:endParaRPr lang="ko-KR" altLang="en-US" dirty="0"/>
          </a:p>
        </p:txBody>
      </p:sp>
    </p:spTree>
    <p:extLst>
      <p:ext uri="{BB962C8B-B14F-4D97-AF65-F5344CB8AC3E}">
        <p14:creationId xmlns:p14="http://schemas.microsoft.com/office/powerpoint/2010/main" val="2273956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9CBC679-3AEB-C908-213F-184A27DB6103}"/>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34DE4769-A67F-9FCF-13EA-9E36FC6CF5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45BDD4FA-3D78-ABF5-62FE-698C44CC30B5}"/>
              </a:ext>
            </a:extLst>
          </p:cNvPr>
          <p:cNvSpPr>
            <a:spLocks noGrp="1"/>
          </p:cNvSpPr>
          <p:nvPr>
            <p:ph type="dt" sz="half" idx="10"/>
          </p:nvPr>
        </p:nvSpPr>
        <p:spPr/>
        <p:txBody>
          <a:bodyPr/>
          <a:lstStyle/>
          <a:p>
            <a:fld id="{E0419904-8C7B-4BB5-A3BF-6EB429C97D1D}" type="datetime1">
              <a:rPr lang="ko-KR" altLang="en-US" smtClean="0"/>
              <a:t>2022-12-01</a:t>
            </a:fld>
            <a:endParaRPr lang="ko-KR" altLang="en-US"/>
          </a:p>
        </p:txBody>
      </p:sp>
      <p:sp>
        <p:nvSpPr>
          <p:cNvPr id="5" name="바닥글 개체 틀 4">
            <a:extLst>
              <a:ext uri="{FF2B5EF4-FFF2-40B4-BE49-F238E27FC236}">
                <a16:creationId xmlns:a16="http://schemas.microsoft.com/office/drawing/2014/main" id="{83B0AF24-6044-F11A-C3DA-0920C65329A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B2B42228-F20C-0DBB-E3C1-C0446100BAAB}"/>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16502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DA2D22-9382-422B-9070-C7280C6886C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BD790794-EC35-E0FF-69A4-9DAED71C3662}"/>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72B12B9C-6857-0C45-3483-4E6A95FE20E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56CA767C-7DF8-8720-E6C4-2CF1E86E705B}"/>
              </a:ext>
            </a:extLst>
          </p:cNvPr>
          <p:cNvSpPr>
            <a:spLocks noGrp="1"/>
          </p:cNvSpPr>
          <p:nvPr>
            <p:ph type="dt" sz="half" idx="10"/>
          </p:nvPr>
        </p:nvSpPr>
        <p:spPr/>
        <p:txBody>
          <a:bodyPr/>
          <a:lstStyle/>
          <a:p>
            <a:fld id="{99D5754B-DEE9-4256-AC79-B84D92225ECD}" type="datetime1">
              <a:rPr lang="ko-KR" altLang="en-US" smtClean="0"/>
              <a:t>2022-12-01</a:t>
            </a:fld>
            <a:endParaRPr lang="ko-KR" altLang="en-US"/>
          </a:p>
        </p:txBody>
      </p:sp>
      <p:sp>
        <p:nvSpPr>
          <p:cNvPr id="6" name="바닥글 개체 틀 5">
            <a:extLst>
              <a:ext uri="{FF2B5EF4-FFF2-40B4-BE49-F238E27FC236}">
                <a16:creationId xmlns:a16="http://schemas.microsoft.com/office/drawing/2014/main" id="{507F46FA-B41F-EE5E-2BFE-43189398AA2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4BF0B93-F0F9-EEE0-7A37-CB50E085BCEB}"/>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84972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D2211B5-AC16-E11B-AFA4-82BA057D923B}"/>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D93484B-506B-9508-951E-113CC3AE0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299A5C5-8AA1-C514-249D-8428099A5609}"/>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424A48C6-2C6F-537C-F904-F5573B6871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0F0C8ED7-0245-6EA4-A3F7-943D2427209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2341A04F-DAC1-A26D-498B-F4286ECD6084}"/>
              </a:ext>
            </a:extLst>
          </p:cNvPr>
          <p:cNvSpPr>
            <a:spLocks noGrp="1"/>
          </p:cNvSpPr>
          <p:nvPr>
            <p:ph type="dt" sz="half" idx="10"/>
          </p:nvPr>
        </p:nvSpPr>
        <p:spPr/>
        <p:txBody>
          <a:bodyPr/>
          <a:lstStyle/>
          <a:p>
            <a:fld id="{9F7033C8-A875-4F5C-89E5-289C49AA04E2}" type="datetime1">
              <a:rPr lang="ko-KR" altLang="en-US" smtClean="0"/>
              <a:t>2022-12-01</a:t>
            </a:fld>
            <a:endParaRPr lang="ko-KR" altLang="en-US"/>
          </a:p>
        </p:txBody>
      </p:sp>
      <p:sp>
        <p:nvSpPr>
          <p:cNvPr id="8" name="바닥글 개체 틀 7">
            <a:extLst>
              <a:ext uri="{FF2B5EF4-FFF2-40B4-BE49-F238E27FC236}">
                <a16:creationId xmlns:a16="http://schemas.microsoft.com/office/drawing/2014/main" id="{9141980C-0AF6-B9DA-2530-07325F6F3514}"/>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CF4AF3AD-60AD-826A-F9C6-F51D8FD6FF92}"/>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40452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A9B020-D0DA-C1A9-C907-BB0569AA89ED}"/>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72AC9F21-4876-2A03-00AE-602ACB569FE3}"/>
              </a:ext>
            </a:extLst>
          </p:cNvPr>
          <p:cNvSpPr>
            <a:spLocks noGrp="1"/>
          </p:cNvSpPr>
          <p:nvPr>
            <p:ph type="dt" sz="half" idx="10"/>
          </p:nvPr>
        </p:nvSpPr>
        <p:spPr/>
        <p:txBody>
          <a:bodyPr/>
          <a:lstStyle/>
          <a:p>
            <a:fld id="{12385A7D-ACA7-4932-806F-2FDA7E8067BD}" type="datetime1">
              <a:rPr lang="ko-KR" altLang="en-US" smtClean="0"/>
              <a:t>2022-12-01</a:t>
            </a:fld>
            <a:endParaRPr lang="ko-KR" altLang="en-US"/>
          </a:p>
        </p:txBody>
      </p:sp>
      <p:sp>
        <p:nvSpPr>
          <p:cNvPr id="4" name="바닥글 개체 틀 3">
            <a:extLst>
              <a:ext uri="{FF2B5EF4-FFF2-40B4-BE49-F238E27FC236}">
                <a16:creationId xmlns:a16="http://schemas.microsoft.com/office/drawing/2014/main" id="{EBAAE2CB-7D05-66E6-151E-9F93EC83F95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C6A3C0CE-D8D5-ADF7-8E15-46FA4DA69AB2}"/>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116772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B04DEEC1-9C74-5FF2-C0AC-B341EE7C6E34}"/>
              </a:ext>
            </a:extLst>
          </p:cNvPr>
          <p:cNvSpPr>
            <a:spLocks noGrp="1"/>
          </p:cNvSpPr>
          <p:nvPr>
            <p:ph type="dt" sz="half" idx="10"/>
          </p:nvPr>
        </p:nvSpPr>
        <p:spPr/>
        <p:txBody>
          <a:bodyPr/>
          <a:lstStyle/>
          <a:p>
            <a:fld id="{FFA5EDA2-747D-49EF-9046-693AEA3AAFD6}" type="datetime1">
              <a:rPr lang="ko-KR" altLang="en-US" smtClean="0"/>
              <a:t>2022-12-01</a:t>
            </a:fld>
            <a:endParaRPr lang="ko-KR" altLang="en-US"/>
          </a:p>
        </p:txBody>
      </p:sp>
      <p:sp>
        <p:nvSpPr>
          <p:cNvPr id="3" name="바닥글 개체 틀 2">
            <a:extLst>
              <a:ext uri="{FF2B5EF4-FFF2-40B4-BE49-F238E27FC236}">
                <a16:creationId xmlns:a16="http://schemas.microsoft.com/office/drawing/2014/main" id="{A27BB954-BB0B-4639-1A58-C360E089551D}"/>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54640B53-7C50-7F64-0F86-C18F94863DDC}"/>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21242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6729DC4-5083-87AD-EF89-E90F4EF63402}"/>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115430E3-9F55-0EDA-3BFC-92FA2DD3FB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1065BD6F-D7B3-1374-2FC4-A82198C9B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41A5C97-4E51-44CF-264D-21CB7756BCCE}"/>
              </a:ext>
            </a:extLst>
          </p:cNvPr>
          <p:cNvSpPr>
            <a:spLocks noGrp="1"/>
          </p:cNvSpPr>
          <p:nvPr>
            <p:ph type="dt" sz="half" idx="10"/>
          </p:nvPr>
        </p:nvSpPr>
        <p:spPr/>
        <p:txBody>
          <a:bodyPr/>
          <a:lstStyle/>
          <a:p>
            <a:fld id="{F99B6C9E-0D7E-407E-B065-7C7B90FF6F28}" type="datetime1">
              <a:rPr lang="ko-KR" altLang="en-US" smtClean="0"/>
              <a:t>2022-12-01</a:t>
            </a:fld>
            <a:endParaRPr lang="ko-KR" altLang="en-US"/>
          </a:p>
        </p:txBody>
      </p:sp>
      <p:sp>
        <p:nvSpPr>
          <p:cNvPr id="6" name="바닥글 개체 틀 5">
            <a:extLst>
              <a:ext uri="{FF2B5EF4-FFF2-40B4-BE49-F238E27FC236}">
                <a16:creationId xmlns:a16="http://schemas.microsoft.com/office/drawing/2014/main" id="{B7D303AA-8854-41D1-5C79-1C4BDFE7542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0BFAE4CE-51DE-8F72-8BE5-2E725581DBF5}"/>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349638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DB57F3-05B9-E06D-F42D-F5BB5A4B7DE4}"/>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ACD13A34-CC92-4246-2389-A30257E0B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7E84B01B-33BA-63F8-ABE9-317262802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47A210B4-6F9E-B6FF-1C7C-78245F6962AF}"/>
              </a:ext>
            </a:extLst>
          </p:cNvPr>
          <p:cNvSpPr>
            <a:spLocks noGrp="1"/>
          </p:cNvSpPr>
          <p:nvPr>
            <p:ph type="dt" sz="half" idx="10"/>
          </p:nvPr>
        </p:nvSpPr>
        <p:spPr/>
        <p:txBody>
          <a:bodyPr/>
          <a:lstStyle/>
          <a:p>
            <a:fld id="{DCE095AD-48AA-406D-9112-C592E321A8F1}" type="datetime1">
              <a:rPr lang="ko-KR" altLang="en-US" smtClean="0"/>
              <a:t>2022-12-01</a:t>
            </a:fld>
            <a:endParaRPr lang="ko-KR" altLang="en-US"/>
          </a:p>
        </p:txBody>
      </p:sp>
      <p:sp>
        <p:nvSpPr>
          <p:cNvPr id="6" name="바닥글 개체 틀 5">
            <a:extLst>
              <a:ext uri="{FF2B5EF4-FFF2-40B4-BE49-F238E27FC236}">
                <a16:creationId xmlns:a16="http://schemas.microsoft.com/office/drawing/2014/main" id="{EA1F691F-26AF-4E2F-1603-FC1E0E83A37B}"/>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8B9A5CCF-F66A-E0CA-1C87-3E28D22F97C7}"/>
              </a:ext>
            </a:extLst>
          </p:cNvPr>
          <p:cNvSpPr>
            <a:spLocks noGrp="1"/>
          </p:cNvSpPr>
          <p:nvPr>
            <p:ph type="sldNum" sz="quarter" idx="12"/>
          </p:nvPr>
        </p:nvSpPr>
        <p:spPr/>
        <p:txBody>
          <a:body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117192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D250938-54C5-29B2-F53F-BF0D00D0CD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BCBE9209-CF80-87CF-FA53-41E56C6AB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9E52224-31C2-1E81-CB0C-9C565EF16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26DB4-998B-4AD3-94D2-83140C7B1507}" type="datetime1">
              <a:rPr lang="ko-KR" altLang="en-US" smtClean="0"/>
              <a:t>2022-12-01</a:t>
            </a:fld>
            <a:endParaRPr lang="ko-KR" altLang="en-US"/>
          </a:p>
        </p:txBody>
      </p:sp>
      <p:sp>
        <p:nvSpPr>
          <p:cNvPr id="5" name="바닥글 개체 틀 4">
            <a:extLst>
              <a:ext uri="{FF2B5EF4-FFF2-40B4-BE49-F238E27FC236}">
                <a16:creationId xmlns:a16="http://schemas.microsoft.com/office/drawing/2014/main" id="{34012B4D-060E-ECDB-C1E9-7C7A23A414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19A39A8-3788-27A4-8B10-1F57912F17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923B2-94BC-4A4A-8DAF-314F9348B39B}" type="slidenum">
              <a:rPr lang="ko-KR" altLang="en-US" smtClean="0"/>
              <a:t>‹#›</a:t>
            </a:fld>
            <a:endParaRPr lang="ko-KR" altLang="en-US"/>
          </a:p>
        </p:txBody>
      </p:sp>
    </p:spTree>
    <p:extLst>
      <p:ext uri="{BB962C8B-B14F-4D97-AF65-F5344CB8AC3E}">
        <p14:creationId xmlns:p14="http://schemas.microsoft.com/office/powerpoint/2010/main" val="242798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4.png"/><Relationship Id="rId7"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image" Target="../media/image16.png"/><Relationship Id="rId10" Type="http://schemas.openxmlformats.org/officeDocument/2006/relationships/chart" Target="../charts/chart4.xml"/><Relationship Id="rId4" Type="http://schemas.openxmlformats.org/officeDocument/2006/relationships/image" Target="../media/image15.png"/><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09_6F0D30EE.xml"/><Relationship Id="rId12"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 Id="rId11" Type="http://schemas.openxmlformats.org/officeDocument/2006/relationships/chart" Target="../charts/chart6.xml"/><Relationship Id="rId6" Type="http://schemas.openxmlformats.org/officeDocument/2006/relationships/image" Target="../media/image130.png"/><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3" Type="http://schemas.openxmlformats.org/officeDocument/2006/relationships/image" Target="../media/image25.png"/><Relationship Id="rId7" Type="http://schemas.openxmlformats.org/officeDocument/2006/relationships/chart" Target="../charts/chart7.xml"/><Relationship Id="rId12" Type="http://schemas.openxmlformats.org/officeDocument/2006/relationships/chart" Target="../charts/chart2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chart" Target="../charts/chart8.xml"/><Relationship Id="rId5" Type="http://schemas.openxmlformats.org/officeDocument/2006/relationships/image" Target="../media/image21.png"/><Relationship Id="rId10" Type="http://schemas.openxmlformats.org/officeDocument/2006/relationships/chart" Target="../charts/chart10.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A_A042F4C7.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40.png"/></Relationships>
</file>

<file path=ppt/slides/_rels/slide1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19.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10.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FE1BE1-704E-7BF7-FA6F-E1121E519BA6}"/>
              </a:ext>
            </a:extLst>
          </p:cNvPr>
          <p:cNvSpPr>
            <a:spLocks noGrp="1"/>
          </p:cNvSpPr>
          <p:nvPr>
            <p:ph type="ctrTitle"/>
          </p:nvPr>
        </p:nvSpPr>
        <p:spPr>
          <a:xfrm>
            <a:off x="1524000" y="-64181"/>
            <a:ext cx="9144000" cy="2387600"/>
          </a:xfrm>
        </p:spPr>
        <p:txBody>
          <a:bodyPr>
            <a:normAutofit/>
          </a:bodyPr>
          <a:lstStyle/>
          <a:p>
            <a:r>
              <a:rPr lang="en-US" altLang="ko-KR" sz="4000" dirty="0">
                <a:solidFill>
                  <a:srgbClr val="222222"/>
                </a:solidFill>
                <a:latin typeface="Arial" panose="020B0604020202020204" pitchFamily="34" charset="0"/>
              </a:rPr>
              <a:t>Path</a:t>
            </a:r>
            <a:r>
              <a:rPr lang="en-US" altLang="ko-KR" sz="4000" b="0" i="0" dirty="0">
                <a:solidFill>
                  <a:srgbClr val="222222"/>
                </a:solidFill>
                <a:effectLst/>
                <a:latin typeface="Arial" panose="020B0604020202020204" pitchFamily="34" charset="0"/>
              </a:rPr>
              <a:t> to an Economical Low-Power Sub-</a:t>
            </a:r>
            <a:r>
              <a:rPr lang="en-US" altLang="ko-KR" sz="4000" b="0" i="0" dirty="0" err="1">
                <a:solidFill>
                  <a:srgbClr val="222222"/>
                </a:solidFill>
                <a:effectLst/>
                <a:latin typeface="Arial" panose="020B0604020202020204" pitchFamily="34" charset="0"/>
              </a:rPr>
              <a:t>psec</a:t>
            </a:r>
            <a:r>
              <a:rPr lang="en-US" altLang="ko-KR" sz="4000" b="0" i="0" dirty="0">
                <a:solidFill>
                  <a:srgbClr val="222222"/>
                </a:solidFill>
                <a:effectLst/>
                <a:latin typeface="Arial" panose="020B0604020202020204" pitchFamily="34" charset="0"/>
              </a:rPr>
              <a:t> Resolution ASIC</a:t>
            </a:r>
            <a:endParaRPr lang="ko-KR" altLang="en-US" sz="4000" dirty="0"/>
          </a:p>
        </p:txBody>
      </p:sp>
      <p:sp>
        <p:nvSpPr>
          <p:cNvPr id="3" name="부제목 2">
            <a:extLst>
              <a:ext uri="{FF2B5EF4-FFF2-40B4-BE49-F238E27FC236}">
                <a16:creationId xmlns:a16="http://schemas.microsoft.com/office/drawing/2014/main" id="{91B5DB8C-9521-62D3-6BE8-75F3F54075B1}"/>
              </a:ext>
            </a:extLst>
          </p:cNvPr>
          <p:cNvSpPr>
            <a:spLocks noGrp="1"/>
          </p:cNvSpPr>
          <p:nvPr>
            <p:ph type="subTitle" idx="1"/>
          </p:nvPr>
        </p:nvSpPr>
        <p:spPr>
          <a:xfrm>
            <a:off x="1524000" y="2818266"/>
            <a:ext cx="9144000" cy="2776991"/>
          </a:xfrm>
        </p:spPr>
        <p:txBody>
          <a:bodyPr>
            <a:normAutofit fontScale="92500" lnSpcReduction="10000"/>
          </a:bodyPr>
          <a:lstStyle/>
          <a:p>
            <a:r>
              <a:rPr lang="en-US" altLang="ko-KR" b="0" i="0" dirty="0">
                <a:solidFill>
                  <a:srgbClr val="222222"/>
                </a:solidFill>
                <a:effectLst/>
                <a:latin typeface="Arial" panose="020B0604020202020204" pitchFamily="34" charset="0"/>
              </a:rPr>
              <a:t>D. Braga, F. Fahim, N. J. </a:t>
            </a:r>
            <a:r>
              <a:rPr lang="en-US" altLang="ko-KR" b="0" i="0" dirty="0" err="1">
                <a:solidFill>
                  <a:srgbClr val="222222"/>
                </a:solidFill>
                <a:effectLst/>
                <a:latin typeface="Arial" panose="020B0604020202020204" pitchFamily="34" charset="0"/>
              </a:rPr>
              <a:t>Pastika</a:t>
            </a:r>
            <a:r>
              <a:rPr lang="en-US" altLang="ko-KR" b="0" i="0" dirty="0">
                <a:solidFill>
                  <a:srgbClr val="222222"/>
                </a:solidFill>
                <a:effectLst/>
                <a:latin typeface="Arial" panose="020B0604020202020204" pitchFamily="34" charset="0"/>
              </a:rPr>
              <a:t>, P. M. </a:t>
            </a:r>
            <a:r>
              <a:rPr lang="en-US" altLang="ko-KR" b="0" i="0" dirty="0" err="1">
                <a:solidFill>
                  <a:srgbClr val="222222"/>
                </a:solidFill>
                <a:effectLst/>
                <a:latin typeface="Arial" panose="020B0604020202020204" pitchFamily="34" charset="0"/>
              </a:rPr>
              <a:t>Rubinov</a:t>
            </a:r>
            <a:r>
              <a:rPr lang="en-US" altLang="ko-KR" b="0" i="0" dirty="0">
                <a:solidFill>
                  <a:srgbClr val="222222"/>
                </a:solidFill>
                <a:effectLst/>
                <a:latin typeface="Arial" panose="020B0604020202020204" pitchFamily="34" charset="0"/>
              </a:rPr>
              <a:t>, T. N. Zimmerman</a:t>
            </a:r>
          </a:p>
          <a:p>
            <a:r>
              <a:rPr lang="en-US" altLang="ko-KR" b="0" i="0" dirty="0">
                <a:solidFill>
                  <a:srgbClr val="222222"/>
                </a:solidFill>
                <a:effectLst/>
                <a:latin typeface="Arial" panose="020B0604020202020204" pitchFamily="34" charset="0"/>
              </a:rPr>
              <a:t>N. Sullivan</a:t>
            </a:r>
          </a:p>
          <a:p>
            <a:r>
              <a:rPr lang="en-US" altLang="ko-KR" b="0" i="0" dirty="0">
                <a:solidFill>
                  <a:srgbClr val="222222"/>
                </a:solidFill>
                <a:effectLst/>
                <a:latin typeface="Arial" panose="020B0604020202020204" pitchFamily="34" charset="0"/>
              </a:rPr>
              <a:t>H. J. Frisch, M. </a:t>
            </a:r>
            <a:r>
              <a:rPr lang="en-US" altLang="ko-KR" b="0" i="0" dirty="0" err="1">
                <a:solidFill>
                  <a:srgbClr val="222222"/>
                </a:solidFill>
                <a:effectLst/>
                <a:latin typeface="Arial" panose="020B0604020202020204" pitchFamily="34" charset="0"/>
              </a:rPr>
              <a:t>Heintz</a:t>
            </a:r>
            <a:r>
              <a:rPr lang="en-US" altLang="ko-KR" b="0" i="0" dirty="0">
                <a:solidFill>
                  <a:srgbClr val="222222"/>
                </a:solidFill>
                <a:effectLst/>
                <a:latin typeface="Arial" panose="020B0604020202020204" pitchFamily="34" charset="0"/>
              </a:rPr>
              <a:t>, E. </a:t>
            </a:r>
            <a:r>
              <a:rPr lang="en-US" altLang="ko-KR" b="0" i="0" dirty="0" err="1">
                <a:solidFill>
                  <a:srgbClr val="222222"/>
                </a:solidFill>
                <a:effectLst/>
                <a:latin typeface="Arial" panose="020B0604020202020204" pitchFamily="34" charset="0"/>
              </a:rPr>
              <a:t>Oberla</a:t>
            </a:r>
            <a:r>
              <a:rPr lang="en-US" altLang="ko-KR" b="0" i="0" dirty="0">
                <a:solidFill>
                  <a:srgbClr val="222222"/>
                </a:solidFill>
                <a:effectLst/>
                <a:latin typeface="Arial" panose="020B0604020202020204" pitchFamily="34" charset="0"/>
              </a:rPr>
              <a:t>, J. Park, C. Poe, F. Tang</a:t>
            </a:r>
          </a:p>
          <a:p>
            <a:r>
              <a:rPr lang="en-US" altLang="ko-KR" b="0" i="0" dirty="0">
                <a:solidFill>
                  <a:srgbClr val="222222"/>
                </a:solidFill>
                <a:effectLst/>
                <a:latin typeface="Arial" panose="020B0604020202020204" pitchFamily="34" charset="0"/>
              </a:rPr>
              <a:t>G. S. Varner</a:t>
            </a:r>
          </a:p>
          <a:p>
            <a:r>
              <a:rPr lang="en-US" altLang="ko-KR" b="0" i="0" dirty="0">
                <a:solidFill>
                  <a:srgbClr val="222222"/>
                </a:solidFill>
                <a:effectLst/>
                <a:latin typeface="Arial" panose="020B0604020202020204" pitchFamily="34" charset="0"/>
              </a:rPr>
              <a:t>B. W. Adams</a:t>
            </a:r>
          </a:p>
          <a:p>
            <a:r>
              <a:rPr lang="en-US" altLang="ko-KR" b="0" i="0" dirty="0">
                <a:solidFill>
                  <a:srgbClr val="222222"/>
                </a:solidFill>
                <a:effectLst/>
                <a:latin typeface="Arial" panose="020B0604020202020204" pitchFamily="34" charset="0"/>
              </a:rPr>
              <a:t>C. </a:t>
            </a:r>
            <a:r>
              <a:rPr lang="en-US" altLang="ko-KR" b="0" i="0" dirty="0" err="1">
                <a:solidFill>
                  <a:srgbClr val="222222"/>
                </a:solidFill>
                <a:effectLst/>
                <a:latin typeface="Arial" panose="020B0604020202020204" pitchFamily="34" charset="0"/>
              </a:rPr>
              <a:t>Ertley</a:t>
            </a:r>
            <a:endParaRPr lang="en-US" altLang="ko-KR" b="0" i="0" dirty="0">
              <a:solidFill>
                <a:srgbClr val="222222"/>
              </a:solidFill>
              <a:effectLst/>
              <a:latin typeface="Arial" panose="020B0604020202020204" pitchFamily="34" charset="0"/>
            </a:endParaRPr>
          </a:p>
          <a:p>
            <a:r>
              <a:rPr lang="en-US" altLang="ko-KR" b="0" i="0" dirty="0">
                <a:solidFill>
                  <a:srgbClr val="222222"/>
                </a:solidFill>
                <a:effectLst/>
                <a:latin typeface="Arial" panose="020B0604020202020204" pitchFamily="34" charset="0"/>
              </a:rPr>
              <a:t>E. Angelico</a:t>
            </a:r>
          </a:p>
        </p:txBody>
      </p:sp>
      <p:sp>
        <p:nvSpPr>
          <p:cNvPr id="4" name="TextBox 3">
            <a:extLst>
              <a:ext uri="{FF2B5EF4-FFF2-40B4-BE49-F238E27FC236}">
                <a16:creationId xmlns:a16="http://schemas.microsoft.com/office/drawing/2014/main" id="{9D654B39-1179-EC81-7FD7-C2E8748A3CB0}"/>
              </a:ext>
            </a:extLst>
          </p:cNvPr>
          <p:cNvSpPr txBox="1"/>
          <p:nvPr/>
        </p:nvSpPr>
        <p:spPr>
          <a:xfrm>
            <a:off x="-32654" y="6207203"/>
            <a:ext cx="11908970" cy="1661993"/>
          </a:xfrm>
          <a:prstGeom prst="rect">
            <a:avLst/>
          </a:prstGeom>
          <a:noFill/>
        </p:spPr>
        <p:txBody>
          <a:bodyPr wrap="square" rtlCol="0">
            <a:spAutoFit/>
          </a:bodyPr>
          <a:lstStyle/>
          <a:p>
            <a:r>
              <a:rPr lang="en-US" altLang="ko-KR" sz="1700" b="0" i="0" dirty="0">
                <a:solidFill>
                  <a:srgbClr val="222222"/>
                </a:solidFill>
                <a:effectLst/>
                <a:latin typeface="+mj-lt"/>
              </a:rPr>
              <a:t>1. Fermi National Accelerator Laboratory 2. Angstrom Research, Inc. 3. Enrico Fermi Institute, the University of Chicago 4. Univ. of Hawaii 5. Quantum Optics Applied Research 6. Southwest Research Institute 7. Stanford University</a:t>
            </a:r>
            <a:endParaRPr lang="ko-KR" altLang="en-US" sz="1700" dirty="0">
              <a:latin typeface="+mj-lt"/>
            </a:endParaRPr>
          </a:p>
          <a:p>
            <a:endParaRPr lang="en-US" altLang="ko-KR" sz="1700" b="0" i="0" dirty="0">
              <a:solidFill>
                <a:srgbClr val="222222"/>
              </a:solidFill>
              <a:effectLst/>
              <a:latin typeface="+mj-lt"/>
            </a:endParaRPr>
          </a:p>
          <a:p>
            <a:endParaRPr lang="en-US" altLang="ko-KR" sz="1700" b="0" i="0" dirty="0">
              <a:solidFill>
                <a:srgbClr val="222222"/>
              </a:solidFill>
              <a:effectLst/>
              <a:latin typeface="+mj-lt"/>
            </a:endParaRPr>
          </a:p>
          <a:p>
            <a:endParaRPr lang="en-US" altLang="ko-KR" sz="1700" b="0" i="0" dirty="0">
              <a:solidFill>
                <a:srgbClr val="222222"/>
              </a:solidFill>
              <a:effectLst/>
              <a:latin typeface="+mj-lt"/>
            </a:endParaRPr>
          </a:p>
          <a:p>
            <a:endParaRPr lang="ko-KR" altLang="en-US" sz="1700" dirty="0">
              <a:latin typeface="+mj-lt"/>
            </a:endParaRPr>
          </a:p>
        </p:txBody>
      </p:sp>
      <p:sp>
        <p:nvSpPr>
          <p:cNvPr id="12" name="TextBox 11">
            <a:extLst>
              <a:ext uri="{FF2B5EF4-FFF2-40B4-BE49-F238E27FC236}">
                <a16:creationId xmlns:a16="http://schemas.microsoft.com/office/drawing/2014/main" id="{6EB8A544-4085-2DE1-A56D-765036F124CD}"/>
              </a:ext>
            </a:extLst>
          </p:cNvPr>
          <p:cNvSpPr txBox="1"/>
          <p:nvPr/>
        </p:nvSpPr>
        <p:spPr>
          <a:xfrm>
            <a:off x="6694714" y="5127241"/>
            <a:ext cx="250371" cy="261610"/>
          </a:xfrm>
          <a:prstGeom prst="rect">
            <a:avLst/>
          </a:prstGeom>
          <a:noFill/>
        </p:spPr>
        <p:txBody>
          <a:bodyPr wrap="square" rtlCol="0">
            <a:spAutoFit/>
          </a:bodyPr>
          <a:lstStyle/>
          <a:p>
            <a:r>
              <a:rPr lang="en-US" altLang="ko-KR" sz="1100" dirty="0"/>
              <a:t>7</a:t>
            </a:r>
            <a:endParaRPr lang="ko-KR" altLang="en-US" sz="1100" dirty="0"/>
          </a:p>
        </p:txBody>
      </p:sp>
      <p:sp>
        <p:nvSpPr>
          <p:cNvPr id="13" name="TextBox 12">
            <a:extLst>
              <a:ext uri="{FF2B5EF4-FFF2-40B4-BE49-F238E27FC236}">
                <a16:creationId xmlns:a16="http://schemas.microsoft.com/office/drawing/2014/main" id="{51A372FF-2180-DEBE-F7FD-F31758C5690C}"/>
              </a:ext>
            </a:extLst>
          </p:cNvPr>
          <p:cNvSpPr txBox="1"/>
          <p:nvPr/>
        </p:nvSpPr>
        <p:spPr>
          <a:xfrm>
            <a:off x="6553201" y="4731112"/>
            <a:ext cx="250371" cy="261610"/>
          </a:xfrm>
          <a:prstGeom prst="rect">
            <a:avLst/>
          </a:prstGeom>
          <a:noFill/>
        </p:spPr>
        <p:txBody>
          <a:bodyPr wrap="square" rtlCol="0">
            <a:spAutoFit/>
          </a:bodyPr>
          <a:lstStyle/>
          <a:p>
            <a:r>
              <a:rPr lang="en-US" altLang="ko-KR" sz="1100" dirty="0"/>
              <a:t>6</a:t>
            </a:r>
            <a:endParaRPr lang="ko-KR" altLang="en-US" sz="1100" dirty="0"/>
          </a:p>
        </p:txBody>
      </p:sp>
      <p:sp>
        <p:nvSpPr>
          <p:cNvPr id="14" name="TextBox 13">
            <a:extLst>
              <a:ext uri="{FF2B5EF4-FFF2-40B4-BE49-F238E27FC236}">
                <a16:creationId xmlns:a16="http://schemas.microsoft.com/office/drawing/2014/main" id="{D0D1A52D-B44C-9CBC-5325-7F475A8545E8}"/>
              </a:ext>
            </a:extLst>
          </p:cNvPr>
          <p:cNvSpPr txBox="1"/>
          <p:nvPr/>
        </p:nvSpPr>
        <p:spPr>
          <a:xfrm>
            <a:off x="6792688" y="4334981"/>
            <a:ext cx="250371" cy="261610"/>
          </a:xfrm>
          <a:prstGeom prst="rect">
            <a:avLst/>
          </a:prstGeom>
          <a:noFill/>
        </p:spPr>
        <p:txBody>
          <a:bodyPr wrap="square" rtlCol="0">
            <a:spAutoFit/>
          </a:bodyPr>
          <a:lstStyle/>
          <a:p>
            <a:r>
              <a:rPr lang="en-US" altLang="ko-KR" sz="1100" dirty="0"/>
              <a:t>5</a:t>
            </a:r>
            <a:endParaRPr lang="ko-KR" altLang="en-US" sz="1100" dirty="0"/>
          </a:p>
        </p:txBody>
      </p:sp>
      <p:sp>
        <p:nvSpPr>
          <p:cNvPr id="15" name="TextBox 14">
            <a:extLst>
              <a:ext uri="{FF2B5EF4-FFF2-40B4-BE49-F238E27FC236}">
                <a16:creationId xmlns:a16="http://schemas.microsoft.com/office/drawing/2014/main" id="{C274C007-A59D-66A7-4058-2FDF71A35041}"/>
              </a:ext>
            </a:extLst>
          </p:cNvPr>
          <p:cNvSpPr txBox="1"/>
          <p:nvPr/>
        </p:nvSpPr>
        <p:spPr>
          <a:xfrm>
            <a:off x="6792688" y="3938850"/>
            <a:ext cx="250371" cy="261610"/>
          </a:xfrm>
          <a:prstGeom prst="rect">
            <a:avLst/>
          </a:prstGeom>
          <a:noFill/>
        </p:spPr>
        <p:txBody>
          <a:bodyPr wrap="square" rtlCol="0">
            <a:spAutoFit/>
          </a:bodyPr>
          <a:lstStyle/>
          <a:p>
            <a:r>
              <a:rPr lang="en-US" altLang="ko-KR" sz="1100" dirty="0"/>
              <a:t>4</a:t>
            </a:r>
            <a:endParaRPr lang="ko-KR" altLang="en-US" sz="1100" dirty="0"/>
          </a:p>
        </p:txBody>
      </p:sp>
      <p:sp>
        <p:nvSpPr>
          <p:cNvPr id="16" name="TextBox 15">
            <a:extLst>
              <a:ext uri="{FF2B5EF4-FFF2-40B4-BE49-F238E27FC236}">
                <a16:creationId xmlns:a16="http://schemas.microsoft.com/office/drawing/2014/main" id="{04F86550-2103-C047-3AFD-4013BC0780BC}"/>
              </a:ext>
            </a:extLst>
          </p:cNvPr>
          <p:cNvSpPr txBox="1"/>
          <p:nvPr/>
        </p:nvSpPr>
        <p:spPr>
          <a:xfrm>
            <a:off x="9590317" y="3542719"/>
            <a:ext cx="250371" cy="261610"/>
          </a:xfrm>
          <a:prstGeom prst="rect">
            <a:avLst/>
          </a:prstGeom>
          <a:noFill/>
        </p:spPr>
        <p:txBody>
          <a:bodyPr wrap="square" rtlCol="0">
            <a:spAutoFit/>
          </a:bodyPr>
          <a:lstStyle/>
          <a:p>
            <a:r>
              <a:rPr lang="en-US" altLang="ko-KR" sz="1100" dirty="0"/>
              <a:t>3</a:t>
            </a:r>
            <a:endParaRPr lang="ko-KR" altLang="en-US" sz="1100" dirty="0"/>
          </a:p>
        </p:txBody>
      </p:sp>
      <p:sp>
        <p:nvSpPr>
          <p:cNvPr id="17" name="TextBox 16">
            <a:extLst>
              <a:ext uri="{FF2B5EF4-FFF2-40B4-BE49-F238E27FC236}">
                <a16:creationId xmlns:a16="http://schemas.microsoft.com/office/drawing/2014/main" id="{5891C92F-C555-9F9E-0403-E0E4BF932302}"/>
              </a:ext>
            </a:extLst>
          </p:cNvPr>
          <p:cNvSpPr txBox="1"/>
          <p:nvPr/>
        </p:nvSpPr>
        <p:spPr>
          <a:xfrm>
            <a:off x="6656614" y="3146588"/>
            <a:ext cx="250371" cy="261610"/>
          </a:xfrm>
          <a:prstGeom prst="rect">
            <a:avLst/>
          </a:prstGeom>
          <a:noFill/>
        </p:spPr>
        <p:txBody>
          <a:bodyPr wrap="square" rtlCol="0">
            <a:spAutoFit/>
          </a:bodyPr>
          <a:lstStyle/>
          <a:p>
            <a:r>
              <a:rPr lang="en-US" altLang="ko-KR" sz="1100" dirty="0"/>
              <a:t>2</a:t>
            </a:r>
            <a:endParaRPr lang="ko-KR" altLang="en-US" sz="1100" dirty="0"/>
          </a:p>
        </p:txBody>
      </p:sp>
      <p:sp>
        <p:nvSpPr>
          <p:cNvPr id="18" name="TextBox 17">
            <a:extLst>
              <a:ext uri="{FF2B5EF4-FFF2-40B4-BE49-F238E27FC236}">
                <a16:creationId xmlns:a16="http://schemas.microsoft.com/office/drawing/2014/main" id="{C4E5A349-35B5-D84A-ABA4-948A90E079AD}"/>
              </a:ext>
            </a:extLst>
          </p:cNvPr>
          <p:cNvSpPr txBox="1"/>
          <p:nvPr/>
        </p:nvSpPr>
        <p:spPr>
          <a:xfrm>
            <a:off x="10107385" y="2750457"/>
            <a:ext cx="250371" cy="261610"/>
          </a:xfrm>
          <a:prstGeom prst="rect">
            <a:avLst/>
          </a:prstGeom>
          <a:noFill/>
        </p:spPr>
        <p:txBody>
          <a:bodyPr wrap="square" rtlCol="0">
            <a:spAutoFit/>
          </a:bodyPr>
          <a:lstStyle/>
          <a:p>
            <a:r>
              <a:rPr lang="en-US" altLang="ko-KR" sz="1100" dirty="0"/>
              <a:t>1</a:t>
            </a:r>
            <a:endParaRPr lang="ko-KR" altLang="en-US" sz="1100" dirty="0"/>
          </a:p>
        </p:txBody>
      </p:sp>
    </p:spTree>
    <p:extLst>
      <p:ext uri="{BB962C8B-B14F-4D97-AF65-F5344CB8AC3E}">
        <p14:creationId xmlns:p14="http://schemas.microsoft.com/office/powerpoint/2010/main" val="13662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01091FA0-DE94-A5EA-89EF-746BCAA84545}"/>
              </a:ext>
            </a:extLst>
          </p:cNvPr>
          <p:cNvSpPr>
            <a:spLocks noGrp="1"/>
          </p:cNvSpPr>
          <p:nvPr>
            <p:ph idx="1"/>
          </p:nvPr>
        </p:nvSpPr>
        <p:spPr>
          <a:xfrm>
            <a:off x="173966" y="136525"/>
            <a:ext cx="10515600" cy="4351338"/>
          </a:xfrm>
        </p:spPr>
        <p:txBody>
          <a:bodyPr/>
          <a:lstStyle/>
          <a:p>
            <a:pPr marL="0" indent="0">
              <a:buNone/>
            </a:pPr>
            <a:r>
              <a:rPr lang="en-US" altLang="ko-KR" sz="2800" dirty="0"/>
              <a:t>1. Measure many events of a sine wave.</a:t>
            </a:r>
          </a:p>
          <a:p>
            <a:pPr marL="0" indent="0">
              <a:buNone/>
            </a:pPr>
            <a:r>
              <a:rPr lang="en-US" altLang="ko-KR" sz="2800" dirty="0"/>
              <a:t>2. Sum vs. Difference of two adjacent samples, over all events, form an ellipse.</a:t>
            </a:r>
          </a:p>
          <a:p>
            <a:pPr marL="0" indent="0">
              <a:buNone/>
            </a:pPr>
            <a:r>
              <a:rPr lang="en-US" altLang="ko-KR" sz="2800" dirty="0"/>
              <a:t>3. Time offset can be determined from the coefficients.</a:t>
            </a:r>
            <a:endParaRPr lang="ko-KR" altLang="en-US" dirty="0"/>
          </a:p>
        </p:txBody>
      </p:sp>
      <p:sp>
        <p:nvSpPr>
          <p:cNvPr id="4" name="슬라이드 번호 개체 틀 3">
            <a:extLst>
              <a:ext uri="{FF2B5EF4-FFF2-40B4-BE49-F238E27FC236}">
                <a16:creationId xmlns:a16="http://schemas.microsoft.com/office/drawing/2014/main" id="{2B28BF75-7B14-D64A-80BC-DAC349491061}"/>
              </a:ext>
            </a:extLst>
          </p:cNvPr>
          <p:cNvSpPr>
            <a:spLocks noGrp="1"/>
          </p:cNvSpPr>
          <p:nvPr>
            <p:ph type="sldNum" sz="quarter" idx="12"/>
          </p:nvPr>
        </p:nvSpPr>
        <p:spPr/>
        <p:txBody>
          <a:bodyPr/>
          <a:lstStyle/>
          <a:p>
            <a:fld id="{C81923B2-94BC-4A4A-8DAF-314F9348B39B}" type="slidenum">
              <a:rPr lang="ko-KR" altLang="en-US" smtClean="0"/>
              <a:pPr/>
              <a:t>10</a:t>
            </a:fld>
            <a:endParaRPr lang="ko-KR" altLang="en-US" dirty="0"/>
          </a:p>
        </p:txBody>
      </p:sp>
      <p:pic>
        <p:nvPicPr>
          <p:cNvPr id="7" name="Picture 2">
            <a:extLst>
              <a:ext uri="{FF2B5EF4-FFF2-40B4-BE49-F238E27FC236}">
                <a16:creationId xmlns:a16="http://schemas.microsoft.com/office/drawing/2014/main" id="{2CA29488-100E-A16B-33AD-ABED1DECCE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0342" y="3429000"/>
            <a:ext cx="4696835" cy="246623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ED4CDC-A5EA-0C3B-7DCF-DA89E1D27459}"/>
                  </a:ext>
                </a:extLst>
              </p:cNvPr>
              <p:cNvSpPr txBox="1"/>
              <p:nvPr/>
            </p:nvSpPr>
            <p:spPr>
              <a:xfrm>
                <a:off x="9003151" y="5895231"/>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dirty="0"/>
              </a:p>
            </p:txBody>
          </p:sp>
        </mc:Choice>
        <mc:Fallback xmlns="">
          <p:sp>
            <p:nvSpPr>
              <p:cNvPr id="8" name="TextBox 7">
                <a:extLst>
                  <a:ext uri="{FF2B5EF4-FFF2-40B4-BE49-F238E27FC236}">
                    <a16:creationId xmlns:a16="http://schemas.microsoft.com/office/drawing/2014/main" id="{BEED4CDC-A5EA-0C3B-7DCF-DA89E1D27459}"/>
                  </a:ext>
                </a:extLst>
              </p:cNvPr>
              <p:cNvSpPr txBox="1">
                <a:spLocks noRot="1" noChangeAspect="1" noMove="1" noResize="1" noEditPoints="1" noAdjustHandles="1" noChangeArrowheads="1" noChangeShapeType="1" noTextEdit="1"/>
              </p:cNvSpPr>
              <p:nvPr/>
            </p:nvSpPr>
            <p:spPr>
              <a:xfrm>
                <a:off x="9003151" y="5895231"/>
                <a:ext cx="1432874" cy="369332"/>
              </a:xfrm>
              <a:prstGeom prst="rect">
                <a:avLst/>
              </a:prstGeom>
              <a:blipFill>
                <a:blip r:embed="rId4"/>
                <a:stretch>
                  <a:fillRect b="-3279"/>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3E16EF6-37F3-E577-1F9E-564BFCACD7E0}"/>
                  </a:ext>
                </a:extLst>
              </p:cNvPr>
              <p:cNvSpPr txBox="1"/>
              <p:nvPr/>
            </p:nvSpPr>
            <p:spPr>
              <a:xfrm rot="16200000">
                <a:off x="6319239" y="4407369"/>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𝑉</m:t>
                          </m:r>
                        </m:e>
                        <m:sub>
                          <m:r>
                            <a:rPr lang="en-US" altLang="ko-KR" b="0" i="1" smtClean="0">
                              <a:latin typeface="Cambria Math" panose="02040503050406030204" pitchFamily="18" charset="0"/>
                            </a:rPr>
                            <m:t>𝑖</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𝑉</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dirty="0"/>
              </a:p>
            </p:txBody>
          </p:sp>
        </mc:Choice>
        <mc:Fallback xmlns="">
          <p:sp>
            <p:nvSpPr>
              <p:cNvPr id="9" name="TextBox 8">
                <a:extLst>
                  <a:ext uri="{FF2B5EF4-FFF2-40B4-BE49-F238E27FC236}">
                    <a16:creationId xmlns:a16="http://schemas.microsoft.com/office/drawing/2014/main" id="{D3E16EF6-37F3-E577-1F9E-564BFCACD7E0}"/>
                  </a:ext>
                </a:extLst>
              </p:cNvPr>
              <p:cNvSpPr txBox="1">
                <a:spLocks noRot="1" noChangeAspect="1" noMove="1" noResize="1" noEditPoints="1" noAdjustHandles="1" noChangeArrowheads="1" noChangeShapeType="1" noTextEdit="1"/>
              </p:cNvSpPr>
              <p:nvPr/>
            </p:nvSpPr>
            <p:spPr>
              <a:xfrm rot="16200000">
                <a:off x="6319239" y="4407369"/>
                <a:ext cx="1432874" cy="369332"/>
              </a:xfrm>
              <a:prstGeom prst="rect">
                <a:avLst/>
              </a:prstGeom>
              <a:blipFill>
                <a:blip r:embed="rId5"/>
                <a:stretch>
                  <a:fillRect r="-5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652710C-2364-95F7-FB77-093D03635614}"/>
                  </a:ext>
                </a:extLst>
              </p:cNvPr>
              <p:cNvSpPr txBox="1"/>
              <p:nvPr/>
            </p:nvSpPr>
            <p:spPr>
              <a:xfrm>
                <a:off x="8376060" y="4338949"/>
                <a:ext cx="2857997" cy="646331"/>
              </a:xfrm>
              <a:prstGeom prst="rect">
                <a:avLst/>
              </a:prstGeom>
              <a:noFill/>
            </p:spPr>
            <p:txBody>
              <a:bodyPr wrap="square" rtlCol="0">
                <a:spAutoFit/>
              </a:bodyPr>
              <a:lstStyle/>
              <a:p>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r>
                      <a:rPr lang="en-US" altLang="ko-KR"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oMath>
                </a14:m>
                <a:r>
                  <a:rPr lang="ko-KR" altLang="en-US" dirty="0"/>
                  <a:t> </a:t>
                </a:r>
                <a:r>
                  <a:rPr lang="en-US" altLang="ko-KR" dirty="0"/>
                  <a:t>determined by eccentricity and rotation.</a:t>
                </a:r>
                <a:endParaRPr lang="ko-KR" altLang="en-US" dirty="0"/>
              </a:p>
            </p:txBody>
          </p:sp>
        </mc:Choice>
        <mc:Fallback xmlns="">
          <p:sp>
            <p:nvSpPr>
              <p:cNvPr id="10" name="TextBox 9">
                <a:extLst>
                  <a:ext uri="{FF2B5EF4-FFF2-40B4-BE49-F238E27FC236}">
                    <a16:creationId xmlns:a16="http://schemas.microsoft.com/office/drawing/2014/main" id="{C652710C-2364-95F7-FB77-093D03635614}"/>
                  </a:ext>
                </a:extLst>
              </p:cNvPr>
              <p:cNvSpPr txBox="1">
                <a:spLocks noRot="1" noChangeAspect="1" noMove="1" noResize="1" noEditPoints="1" noAdjustHandles="1" noChangeArrowheads="1" noChangeShapeType="1" noTextEdit="1"/>
              </p:cNvSpPr>
              <p:nvPr/>
            </p:nvSpPr>
            <p:spPr>
              <a:xfrm>
                <a:off x="8376060" y="4338949"/>
                <a:ext cx="2857997" cy="646331"/>
              </a:xfrm>
              <a:prstGeom prst="rect">
                <a:avLst/>
              </a:prstGeom>
              <a:blipFill>
                <a:blip r:embed="rId6"/>
                <a:stretch>
                  <a:fillRect l="-1706" t="-5660" b="-14151"/>
                </a:stretch>
              </a:blipFill>
            </p:spPr>
            <p:txBody>
              <a:bodyPr/>
              <a:lstStyle/>
              <a:p>
                <a:r>
                  <a:rPr lang="ko-KR" altLang="en-US">
                    <a:noFill/>
                  </a:rPr>
                  <a:t> </a:t>
                </a:r>
              </a:p>
            </p:txBody>
          </p:sp>
        </mc:Fallback>
      </mc:AlternateContent>
      <p:graphicFrame>
        <p:nvGraphicFramePr>
          <p:cNvPr id="16" name="차트 15">
            <a:extLst>
              <a:ext uri="{FF2B5EF4-FFF2-40B4-BE49-F238E27FC236}">
                <a16:creationId xmlns:a16="http://schemas.microsoft.com/office/drawing/2014/main" id="{95DAA9A0-7558-44BC-8A4C-4E60D3A3B920}"/>
              </a:ext>
            </a:extLst>
          </p:cNvPr>
          <p:cNvGraphicFramePr>
            <a:graphicFrameLocks/>
          </p:cNvGraphicFramePr>
          <p:nvPr>
            <p:extLst>
              <p:ext uri="{D42A27DB-BD31-4B8C-83A1-F6EECF244321}">
                <p14:modId xmlns:p14="http://schemas.microsoft.com/office/powerpoint/2010/main" val="3110743906"/>
              </p:ext>
            </p:extLst>
          </p:nvPr>
        </p:nvGraphicFramePr>
        <p:xfrm>
          <a:off x="509159" y="1947105"/>
          <a:ext cx="4572000" cy="115595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차트 16">
            <a:extLst>
              <a:ext uri="{FF2B5EF4-FFF2-40B4-BE49-F238E27FC236}">
                <a16:creationId xmlns:a16="http://schemas.microsoft.com/office/drawing/2014/main" id="{1E03D28E-DA5E-4AFA-8288-1652F1ED1FFB}"/>
              </a:ext>
            </a:extLst>
          </p:cNvPr>
          <p:cNvGraphicFramePr>
            <a:graphicFrameLocks/>
          </p:cNvGraphicFramePr>
          <p:nvPr>
            <p:extLst>
              <p:ext uri="{D42A27DB-BD31-4B8C-83A1-F6EECF244321}">
                <p14:modId xmlns:p14="http://schemas.microsoft.com/office/powerpoint/2010/main" val="2375483330"/>
              </p:ext>
            </p:extLst>
          </p:nvPr>
        </p:nvGraphicFramePr>
        <p:xfrm>
          <a:off x="509159" y="3053609"/>
          <a:ext cx="4572000" cy="115595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차트 17">
            <a:extLst>
              <a:ext uri="{FF2B5EF4-FFF2-40B4-BE49-F238E27FC236}">
                <a16:creationId xmlns:a16="http://schemas.microsoft.com/office/drawing/2014/main" id="{CF25581F-43E8-4C9D-8430-0B9F312357BD}"/>
              </a:ext>
            </a:extLst>
          </p:cNvPr>
          <p:cNvGraphicFramePr>
            <a:graphicFrameLocks/>
          </p:cNvGraphicFramePr>
          <p:nvPr>
            <p:extLst>
              <p:ext uri="{D42A27DB-BD31-4B8C-83A1-F6EECF244321}">
                <p14:modId xmlns:p14="http://schemas.microsoft.com/office/powerpoint/2010/main" val="2381879628"/>
              </p:ext>
            </p:extLst>
          </p:nvPr>
        </p:nvGraphicFramePr>
        <p:xfrm>
          <a:off x="521282" y="4160113"/>
          <a:ext cx="4572000" cy="11559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차트 18">
            <a:extLst>
              <a:ext uri="{FF2B5EF4-FFF2-40B4-BE49-F238E27FC236}">
                <a16:creationId xmlns:a16="http://schemas.microsoft.com/office/drawing/2014/main" id="{AD2C1870-CCB5-40AE-9B34-EEC04E01C991}"/>
              </a:ext>
            </a:extLst>
          </p:cNvPr>
          <p:cNvGraphicFramePr>
            <a:graphicFrameLocks/>
          </p:cNvGraphicFramePr>
          <p:nvPr>
            <p:extLst>
              <p:ext uri="{D42A27DB-BD31-4B8C-83A1-F6EECF244321}">
                <p14:modId xmlns:p14="http://schemas.microsoft.com/office/powerpoint/2010/main" val="236364098"/>
              </p:ext>
            </p:extLst>
          </p:nvPr>
        </p:nvGraphicFramePr>
        <p:xfrm>
          <a:off x="509159" y="5266616"/>
          <a:ext cx="4572000" cy="1155956"/>
        </p:xfrm>
        <a:graphic>
          <a:graphicData uri="http://schemas.openxmlformats.org/drawingml/2006/chart">
            <c:chart xmlns:c="http://schemas.openxmlformats.org/drawingml/2006/chart" xmlns:r="http://schemas.openxmlformats.org/officeDocument/2006/relationships" r:id="rId10"/>
          </a:graphicData>
        </a:graphic>
      </p:graphicFrame>
      <p:sp>
        <p:nvSpPr>
          <p:cNvPr id="20" name="TextBox 19">
            <a:extLst>
              <a:ext uri="{FF2B5EF4-FFF2-40B4-BE49-F238E27FC236}">
                <a16:creationId xmlns:a16="http://schemas.microsoft.com/office/drawing/2014/main" id="{98714E5E-AFA7-7E48-E0C5-0E6F493B160C}"/>
              </a:ext>
            </a:extLst>
          </p:cNvPr>
          <p:cNvSpPr txBox="1"/>
          <p:nvPr/>
        </p:nvSpPr>
        <p:spPr>
          <a:xfrm rot="16200000">
            <a:off x="-1058281" y="3975447"/>
            <a:ext cx="2833828" cy="369332"/>
          </a:xfrm>
          <a:prstGeom prst="rect">
            <a:avLst/>
          </a:prstGeom>
          <a:noFill/>
        </p:spPr>
        <p:txBody>
          <a:bodyPr wrap="square" rtlCol="0">
            <a:spAutoFit/>
          </a:bodyPr>
          <a:lstStyle/>
          <a:p>
            <a:pPr algn="ctr"/>
            <a:r>
              <a:rPr lang="en-US" altLang="ko-KR" dirty="0"/>
              <a:t>Input Voltage</a:t>
            </a:r>
            <a:endParaRPr lang="ko-KR" altLang="en-US" dirty="0"/>
          </a:p>
        </p:txBody>
      </p:sp>
      <p:sp>
        <p:nvSpPr>
          <p:cNvPr id="21" name="TextBox 20">
            <a:extLst>
              <a:ext uri="{FF2B5EF4-FFF2-40B4-BE49-F238E27FC236}">
                <a16:creationId xmlns:a16="http://schemas.microsoft.com/office/drawing/2014/main" id="{F721A404-EE5F-6649-2B61-45AF7E223756}"/>
              </a:ext>
            </a:extLst>
          </p:cNvPr>
          <p:cNvSpPr txBox="1"/>
          <p:nvPr/>
        </p:nvSpPr>
        <p:spPr>
          <a:xfrm>
            <a:off x="2078722" y="6352143"/>
            <a:ext cx="1432874" cy="369332"/>
          </a:xfrm>
          <a:prstGeom prst="rect">
            <a:avLst/>
          </a:prstGeom>
          <a:noFill/>
        </p:spPr>
        <p:txBody>
          <a:bodyPr wrap="square" rtlCol="0">
            <a:spAutoFit/>
          </a:bodyPr>
          <a:lstStyle/>
          <a:p>
            <a:pPr algn="ctr"/>
            <a:r>
              <a:rPr lang="en-US" altLang="ko-KR" dirty="0"/>
              <a:t>Time</a:t>
            </a:r>
          </a:p>
        </p:txBody>
      </p:sp>
      <p:cxnSp>
        <p:nvCxnSpPr>
          <p:cNvPr id="25" name="직선 연결선 24">
            <a:extLst>
              <a:ext uri="{FF2B5EF4-FFF2-40B4-BE49-F238E27FC236}">
                <a16:creationId xmlns:a16="http://schemas.microsoft.com/office/drawing/2014/main" id="{B5A2DD1A-5E15-EE3A-090B-0EB1F8808CA4}"/>
              </a:ext>
            </a:extLst>
          </p:cNvPr>
          <p:cNvCxnSpPr>
            <a:cxnSpLocks/>
          </p:cNvCxnSpPr>
          <p:nvPr/>
        </p:nvCxnSpPr>
        <p:spPr>
          <a:xfrm>
            <a:off x="1719943" y="2079171"/>
            <a:ext cx="0" cy="42192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7" name="직선 연결선 26">
            <a:extLst>
              <a:ext uri="{FF2B5EF4-FFF2-40B4-BE49-F238E27FC236}">
                <a16:creationId xmlns:a16="http://schemas.microsoft.com/office/drawing/2014/main" id="{3D2C8D63-AD5A-BDC2-9981-F9458C163DED}"/>
              </a:ext>
            </a:extLst>
          </p:cNvPr>
          <p:cNvCxnSpPr>
            <a:cxnSpLocks/>
          </p:cNvCxnSpPr>
          <p:nvPr/>
        </p:nvCxnSpPr>
        <p:spPr>
          <a:xfrm>
            <a:off x="1981200" y="2079090"/>
            <a:ext cx="0" cy="4219272"/>
          </a:xfrm>
          <a:prstGeom prst="line">
            <a:avLst/>
          </a:prstGeom>
        </p:spPr>
        <p:style>
          <a:lnRef idx="1">
            <a:schemeClr val="accent2"/>
          </a:lnRef>
          <a:fillRef idx="0">
            <a:schemeClr val="accent2"/>
          </a:fillRef>
          <a:effectRef idx="0">
            <a:schemeClr val="accent2"/>
          </a:effectRef>
          <a:fontRef idx="minor">
            <a:schemeClr val="tx1"/>
          </a:fontRef>
        </p:style>
      </p:cxnSp>
      <p:sp>
        <p:nvSpPr>
          <p:cNvPr id="28" name="TextBox 27">
            <a:extLst>
              <a:ext uri="{FF2B5EF4-FFF2-40B4-BE49-F238E27FC236}">
                <a16:creationId xmlns:a16="http://schemas.microsoft.com/office/drawing/2014/main" id="{24BF910C-C65B-D420-2DA6-0E6CCAAC8ADC}"/>
              </a:ext>
            </a:extLst>
          </p:cNvPr>
          <p:cNvSpPr txBox="1"/>
          <p:nvPr/>
        </p:nvSpPr>
        <p:spPr>
          <a:xfrm>
            <a:off x="619026" y="2529072"/>
            <a:ext cx="991051" cy="369332"/>
          </a:xfrm>
          <a:prstGeom prst="rect">
            <a:avLst/>
          </a:prstGeom>
          <a:noFill/>
        </p:spPr>
        <p:txBody>
          <a:bodyPr wrap="square" rtlCol="0">
            <a:spAutoFit/>
          </a:bodyPr>
          <a:lstStyle/>
          <a:p>
            <a:r>
              <a:rPr lang="en-US" altLang="ko-KR" dirty="0"/>
              <a:t>Event 1</a:t>
            </a:r>
            <a:endParaRPr lang="ko-KR" altLang="en-US" dirty="0"/>
          </a:p>
        </p:txBody>
      </p:sp>
      <p:sp>
        <p:nvSpPr>
          <p:cNvPr id="30" name="TextBox 29">
            <a:extLst>
              <a:ext uri="{FF2B5EF4-FFF2-40B4-BE49-F238E27FC236}">
                <a16:creationId xmlns:a16="http://schemas.microsoft.com/office/drawing/2014/main" id="{173817B2-1E7B-3C9D-CF58-1EB2893C515D}"/>
              </a:ext>
            </a:extLst>
          </p:cNvPr>
          <p:cNvSpPr txBox="1"/>
          <p:nvPr/>
        </p:nvSpPr>
        <p:spPr>
          <a:xfrm>
            <a:off x="619026" y="3630491"/>
            <a:ext cx="991051" cy="369332"/>
          </a:xfrm>
          <a:prstGeom prst="rect">
            <a:avLst/>
          </a:prstGeom>
          <a:noFill/>
        </p:spPr>
        <p:txBody>
          <a:bodyPr wrap="square" rtlCol="0">
            <a:spAutoFit/>
          </a:bodyPr>
          <a:lstStyle/>
          <a:p>
            <a:r>
              <a:rPr lang="en-US" altLang="ko-KR" dirty="0"/>
              <a:t>Event 2</a:t>
            </a:r>
            <a:endParaRPr lang="ko-KR" altLang="en-US" dirty="0"/>
          </a:p>
        </p:txBody>
      </p:sp>
      <p:sp>
        <p:nvSpPr>
          <p:cNvPr id="31" name="TextBox 30">
            <a:extLst>
              <a:ext uri="{FF2B5EF4-FFF2-40B4-BE49-F238E27FC236}">
                <a16:creationId xmlns:a16="http://schemas.microsoft.com/office/drawing/2014/main" id="{C911FBF4-9214-4F56-81A2-32A003F74FC9}"/>
              </a:ext>
            </a:extLst>
          </p:cNvPr>
          <p:cNvSpPr txBox="1"/>
          <p:nvPr/>
        </p:nvSpPr>
        <p:spPr>
          <a:xfrm>
            <a:off x="619026" y="4736995"/>
            <a:ext cx="991051" cy="369332"/>
          </a:xfrm>
          <a:prstGeom prst="rect">
            <a:avLst/>
          </a:prstGeom>
          <a:noFill/>
        </p:spPr>
        <p:txBody>
          <a:bodyPr wrap="square" rtlCol="0">
            <a:spAutoFit/>
          </a:bodyPr>
          <a:lstStyle/>
          <a:p>
            <a:r>
              <a:rPr lang="en-US" altLang="ko-KR" dirty="0"/>
              <a:t>Event 3</a:t>
            </a:r>
            <a:endParaRPr lang="ko-KR" altLang="en-US" dirty="0"/>
          </a:p>
        </p:txBody>
      </p:sp>
      <p:sp>
        <p:nvSpPr>
          <p:cNvPr id="32" name="TextBox 31">
            <a:extLst>
              <a:ext uri="{FF2B5EF4-FFF2-40B4-BE49-F238E27FC236}">
                <a16:creationId xmlns:a16="http://schemas.microsoft.com/office/drawing/2014/main" id="{51E620DE-1C77-0056-ED49-EE7431C3C4F9}"/>
              </a:ext>
            </a:extLst>
          </p:cNvPr>
          <p:cNvSpPr txBox="1"/>
          <p:nvPr/>
        </p:nvSpPr>
        <p:spPr>
          <a:xfrm>
            <a:off x="619026" y="5895231"/>
            <a:ext cx="991051" cy="369332"/>
          </a:xfrm>
          <a:prstGeom prst="rect">
            <a:avLst/>
          </a:prstGeom>
          <a:noFill/>
        </p:spPr>
        <p:txBody>
          <a:bodyPr wrap="square" rtlCol="0">
            <a:spAutoFit/>
          </a:bodyPr>
          <a:lstStyle/>
          <a:p>
            <a:r>
              <a:rPr lang="en-US" altLang="ko-KR" dirty="0"/>
              <a:t>Event 4</a:t>
            </a:r>
            <a:endParaRPr lang="ko-KR" altLang="en-US" dirty="0"/>
          </a:p>
        </p:txBody>
      </p:sp>
      <p:cxnSp>
        <p:nvCxnSpPr>
          <p:cNvPr id="39" name="연결선: 꺾임 38">
            <a:extLst>
              <a:ext uri="{FF2B5EF4-FFF2-40B4-BE49-F238E27FC236}">
                <a16:creationId xmlns:a16="http://schemas.microsoft.com/office/drawing/2014/main" id="{071EC0B1-0989-D924-DDC4-AA05E9C485CF}"/>
              </a:ext>
            </a:extLst>
          </p:cNvPr>
          <p:cNvCxnSpPr>
            <a:cxnSpLocks/>
          </p:cNvCxnSpPr>
          <p:nvPr/>
        </p:nvCxnSpPr>
        <p:spPr>
          <a:xfrm>
            <a:off x="5093282" y="2529072"/>
            <a:ext cx="6589559" cy="1680493"/>
          </a:xfrm>
          <a:prstGeom prst="bentConnector3">
            <a:avLst>
              <a:gd name="adj1" fmla="val 100055"/>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4" name="연결선: 꺾임 43">
            <a:extLst>
              <a:ext uri="{FF2B5EF4-FFF2-40B4-BE49-F238E27FC236}">
                <a16:creationId xmlns:a16="http://schemas.microsoft.com/office/drawing/2014/main" id="{7FA5162C-9FD3-24C2-D389-6C0B63CEB4C7}"/>
              </a:ext>
            </a:extLst>
          </p:cNvPr>
          <p:cNvCxnSpPr>
            <a:cxnSpLocks/>
          </p:cNvCxnSpPr>
          <p:nvPr/>
        </p:nvCxnSpPr>
        <p:spPr>
          <a:xfrm flipV="1">
            <a:off x="5105405" y="3516010"/>
            <a:ext cx="3690668" cy="119566"/>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8" name="연결선: 꺾임 47">
            <a:extLst>
              <a:ext uri="{FF2B5EF4-FFF2-40B4-BE49-F238E27FC236}">
                <a16:creationId xmlns:a16="http://schemas.microsoft.com/office/drawing/2014/main" id="{AF16BF1B-4DB4-4009-C5ED-A8605D8263EA}"/>
              </a:ext>
            </a:extLst>
          </p:cNvPr>
          <p:cNvCxnSpPr>
            <a:cxnSpLocks/>
          </p:cNvCxnSpPr>
          <p:nvPr/>
        </p:nvCxnSpPr>
        <p:spPr>
          <a:xfrm>
            <a:off x="5093282" y="4747237"/>
            <a:ext cx="2450518" cy="27655"/>
          </a:xfrm>
          <a:prstGeom prst="bentConnector3">
            <a:avLst>
              <a:gd name="adj1" fmla="val 50000"/>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1" name="연결선: 꺾임 50">
            <a:extLst>
              <a:ext uri="{FF2B5EF4-FFF2-40B4-BE49-F238E27FC236}">
                <a16:creationId xmlns:a16="http://schemas.microsoft.com/office/drawing/2014/main" id="{62D114F8-44EF-6EFE-1841-608B4E00C6B9}"/>
              </a:ext>
            </a:extLst>
          </p:cNvPr>
          <p:cNvCxnSpPr>
            <a:cxnSpLocks/>
          </p:cNvCxnSpPr>
          <p:nvPr/>
        </p:nvCxnSpPr>
        <p:spPr>
          <a:xfrm flipV="1">
            <a:off x="5093282" y="5717057"/>
            <a:ext cx="5330620" cy="155946"/>
          </a:xfrm>
          <a:prstGeom prst="bentConnector3">
            <a:avLst>
              <a:gd name="adj1" fmla="val 10003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052EDF6-4C10-4AFB-461F-3AFFDB1A74A0}"/>
              </a:ext>
            </a:extLst>
          </p:cNvPr>
          <p:cNvSpPr txBox="1"/>
          <p:nvPr/>
        </p:nvSpPr>
        <p:spPr>
          <a:xfrm>
            <a:off x="7220342" y="6177321"/>
            <a:ext cx="4696835" cy="646331"/>
          </a:xfrm>
          <a:prstGeom prst="rect">
            <a:avLst/>
          </a:prstGeom>
          <a:noFill/>
        </p:spPr>
        <p:txBody>
          <a:bodyPr wrap="square" rtlCol="0">
            <a:spAutoFit/>
          </a:bodyPr>
          <a:lstStyle/>
          <a:p>
            <a:r>
              <a:rPr lang="en-US" altLang="ko-KR" dirty="0"/>
              <a:t>Noise</a:t>
            </a:r>
            <a:r>
              <a:rPr lang="en-US" altLang="ko-KR" dirty="0">
                <a:sym typeface="Wingdings" panose="05000000000000000000" pitchFamily="2" charset="2"/>
              </a:rPr>
              <a:t> </a:t>
            </a:r>
            <a:r>
              <a:rPr lang="en-US" altLang="ko-KR" dirty="0"/>
              <a:t> fainter, more spread curve.</a:t>
            </a:r>
          </a:p>
          <a:p>
            <a:r>
              <a:rPr lang="en-US" altLang="ko-KR" dirty="0"/>
              <a:t>Nonlinearity </a:t>
            </a:r>
            <a:r>
              <a:rPr lang="en-US" altLang="ko-KR" dirty="0">
                <a:sym typeface="Wingdings" panose="05000000000000000000" pitchFamily="2" charset="2"/>
              </a:rPr>
              <a:t></a:t>
            </a:r>
            <a:r>
              <a:rPr lang="en-US" altLang="ko-KR" dirty="0"/>
              <a:t> distorted curve </a:t>
            </a:r>
            <a:endParaRPr lang="ko-KR" altLang="en-US" dirty="0"/>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B3DE2123-D11B-B937-F7C4-FDA3761D08DD}"/>
                  </a:ext>
                </a:extLst>
              </p:cNvPr>
              <p:cNvSpPr txBox="1"/>
              <p:nvPr/>
            </p:nvSpPr>
            <p:spPr>
              <a:xfrm>
                <a:off x="1264763" y="6220499"/>
                <a:ext cx="143287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sub>
                      </m:sSub>
                      <m:sSub>
                        <m:sSubPr>
                          <m:ctrlPr>
                            <a:rPr lang="en-US" altLang="ko-KR" i="1">
                              <a:latin typeface="Cambria Math" panose="02040503050406030204" pitchFamily="18" charset="0"/>
                            </a:rPr>
                          </m:ctrlPr>
                        </m:sSubPr>
                        <m:e>
                          <m:r>
                            <a:rPr lang="en-US" altLang="ko-KR" b="0" i="1" smtClean="0">
                              <a:latin typeface="Cambria Math" panose="02040503050406030204" pitchFamily="18" charset="0"/>
                            </a:rPr>
                            <m:t> </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𝑖</m:t>
                          </m:r>
                          <m:r>
                            <a:rPr lang="en-US" altLang="ko-KR" b="0" i="1" smtClean="0">
                              <a:latin typeface="Cambria Math" panose="02040503050406030204" pitchFamily="18" charset="0"/>
                            </a:rPr>
                            <m:t>+</m:t>
                          </m:r>
                          <m:r>
                            <a:rPr lang="en-US" altLang="ko-KR" b="0" i="1" smtClean="0">
                              <a:latin typeface="Cambria Math" panose="02040503050406030204" pitchFamily="18" charset="0"/>
                            </a:rPr>
                            <m:t>𝑚</m:t>
                          </m:r>
                        </m:sub>
                      </m:sSub>
                    </m:oMath>
                  </m:oMathPara>
                </a14:m>
                <a:endParaRPr lang="ko-KR" altLang="en-US" dirty="0"/>
              </a:p>
            </p:txBody>
          </p:sp>
        </mc:Choice>
        <mc:Fallback xmlns="">
          <p:sp>
            <p:nvSpPr>
              <p:cNvPr id="56" name="TextBox 55">
                <a:extLst>
                  <a:ext uri="{FF2B5EF4-FFF2-40B4-BE49-F238E27FC236}">
                    <a16:creationId xmlns:a16="http://schemas.microsoft.com/office/drawing/2014/main" id="{B3DE2123-D11B-B937-F7C4-FDA3761D08DD}"/>
                  </a:ext>
                </a:extLst>
              </p:cNvPr>
              <p:cNvSpPr txBox="1">
                <a:spLocks noRot="1" noChangeAspect="1" noMove="1" noResize="1" noEditPoints="1" noAdjustHandles="1" noChangeArrowheads="1" noChangeShapeType="1" noTextEdit="1"/>
              </p:cNvSpPr>
              <p:nvPr/>
            </p:nvSpPr>
            <p:spPr>
              <a:xfrm>
                <a:off x="1264763" y="6220499"/>
                <a:ext cx="1432874" cy="369332"/>
              </a:xfrm>
              <a:prstGeom prst="rect">
                <a:avLst/>
              </a:prstGeom>
              <a:blipFill>
                <a:blip r:embed="rId11"/>
                <a:stretch>
                  <a:fillRect b="-3279"/>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422225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a:xfrm>
            <a:off x="838200" y="-197523"/>
            <a:ext cx="10515600" cy="1325563"/>
          </a:xfrm>
        </p:spPr>
        <p:txBody>
          <a:bodyPr>
            <a:normAutofit/>
          </a:bodyPr>
          <a:lstStyle/>
          <a:p>
            <a:r>
              <a:rPr lang="en-US" altLang="ko-KR" sz="4000" b="1" dirty="0">
                <a:solidFill>
                  <a:srgbClr val="C00000"/>
                </a:solidFill>
              </a:rPr>
              <a:t>Voltage linearization</a:t>
            </a:r>
            <a:endParaRPr lang="ko-KR" altLang="en-US" sz="4000" b="1" dirty="0">
              <a:solidFill>
                <a:srgbClr val="C00000"/>
              </a:solidFill>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760779"/>
                <a:ext cx="10515600" cy="4351338"/>
              </a:xfrm>
            </p:spPr>
            <p:txBody>
              <a:bodyPr>
                <a:normAutofit/>
              </a:bodyPr>
              <a:lstStyle/>
              <a:p>
                <a:pPr marL="0" indent="0">
                  <a:buNone/>
                </a:pPr>
                <a:r>
                  <a:rPr lang="en-US" altLang="ko-KR" sz="2400" dirty="0"/>
                  <a:t>It is necessary to reconstruct voltage from ADC value. The curve differs for each capacitor.</a:t>
                </a:r>
              </a:p>
              <a:p>
                <a:pPr marL="0" indent="0">
                  <a:buNone/>
                </a:pPr>
                <a:r>
                  <a:rPr lang="en-US" altLang="ko-KR" sz="2400" dirty="0"/>
                  <a:t>1. </a:t>
                </a:r>
                <a:r>
                  <a:rPr lang="en-US" altLang="ko-KR" sz="2400" dirty="0" err="1"/>
                  <a:t>V_ped</a:t>
                </a:r>
                <a:r>
                  <a:rPr lang="en-US" altLang="ko-KR" sz="2400" dirty="0"/>
                  <a:t> is set to a voltage of interest, 0.0v-1.2v</a:t>
                </a:r>
              </a:p>
              <a:p>
                <a:pPr marL="0" indent="0">
                  <a:buNone/>
                </a:pPr>
                <a:r>
                  <a:rPr lang="en-US" altLang="ko-KR" sz="2400" dirty="0"/>
                  <a:t>2. PSEC4 is left in sampling mode for a few cycles, so that all capacitors are set to </a:t>
                </a:r>
                <a:r>
                  <a:rPr lang="en-US" altLang="ko-KR" sz="2400" dirty="0" err="1"/>
                  <a:t>V_ped</a:t>
                </a:r>
                <a:r>
                  <a:rPr lang="en-US" altLang="ko-KR" sz="2400" dirty="0"/>
                  <a:t>. (</a:t>
                </a:r>
                <a14:m>
                  <m:oMath xmlns:m="http://schemas.openxmlformats.org/officeDocument/2006/math">
                    <m:sSub>
                      <m:sSubPr>
                        <m:ctrlPr>
                          <a:rPr lang="en-US" altLang="ko-KR" sz="2400" i="1" smtClean="0">
                            <a:latin typeface="Cambria Math" panose="02040503050406030204" pitchFamily="18" charset="0"/>
                          </a:rPr>
                        </m:ctrlPr>
                      </m:sSubPr>
                      <m:e>
                        <m:r>
                          <a:rPr lang="ko-KR" altLang="en-US" sz="2400" i="1">
                            <a:latin typeface="Cambria Math" panose="02040503050406030204" pitchFamily="18" charset="0"/>
                          </a:rPr>
                          <m:t>𝜎</m:t>
                        </m:r>
                      </m:e>
                      <m:sub>
                        <m:r>
                          <a:rPr lang="en-US" altLang="ko-KR" sz="2400" b="0" i="1" smtClean="0">
                            <a:latin typeface="Cambria Math" panose="02040503050406030204" pitchFamily="18" charset="0"/>
                          </a:rPr>
                          <m:t>𝑉</m:t>
                        </m:r>
                      </m:sub>
                    </m:sSub>
                    <m:r>
                      <a:rPr lang="en-US" altLang="ko-KR" sz="2400" i="1">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0.5</m:t>
                    </m:r>
                    <m:r>
                      <a:rPr lang="en-US" altLang="ko-KR" sz="2400" b="0" i="1" smtClean="0">
                        <a:latin typeface="Cambria Math" panose="02040503050406030204" pitchFamily="18" charset="0"/>
                        <a:ea typeface="Cambria Math" panose="02040503050406030204" pitchFamily="18" charset="0"/>
                      </a:rPr>
                      <m:t>𝑚𝑉</m:t>
                    </m:r>
                  </m:oMath>
                </a14:m>
                <a:r>
                  <a:rPr lang="en-US" altLang="ko-KR" sz="2400" dirty="0"/>
                  <a:t>)</a:t>
                </a:r>
              </a:p>
              <a:p>
                <a:pPr marL="0" indent="0">
                  <a:buNone/>
                </a:pPr>
                <a:r>
                  <a:rPr lang="en-US" altLang="ko-KR" sz="2400" dirty="0"/>
                  <a:t>3. Each register is read. Each curve corresponds to a capacitor.</a:t>
                </a:r>
              </a:p>
              <a:p>
                <a:endParaRPr lang="ko-KR" altLang="en-US" sz="2400" dirty="0"/>
              </a:p>
            </p:txBody>
          </p:sp>
        </mc:Choice>
        <mc:Fallback xmlns="">
          <p:sp>
            <p:nvSpPr>
              <p:cNvPr id="3" name="내용 개체 틀 2">
                <a:extLst>
                  <a:ext uri="{FF2B5EF4-FFF2-40B4-BE49-F238E27FC236}">
                    <a16:creationId xmlns:a16="http://schemas.microsoft.com/office/drawing/2014/main" id="{2D2E9049-45CB-FED6-082A-EE968CDB38D1}"/>
                  </a:ext>
                </a:extLst>
              </p:cNvPr>
              <p:cNvSpPr>
                <a:spLocks noGrp="1" noRot="1" noChangeAspect="1" noMove="1" noResize="1" noEditPoints="1" noAdjustHandles="1" noChangeArrowheads="1" noChangeShapeType="1" noTextEdit="1"/>
              </p:cNvSpPr>
              <p:nvPr>
                <p:ph idx="1"/>
              </p:nvPr>
            </p:nvSpPr>
            <p:spPr>
              <a:xfrm>
                <a:off x="838200" y="760779"/>
                <a:ext cx="10515600" cy="4351338"/>
              </a:xfrm>
              <a:blipFill>
                <a:blip r:embed="rId3"/>
                <a:stretch>
                  <a:fillRect l="-928" t="-1961"/>
                </a:stretch>
              </a:blipFill>
            </p:spPr>
            <p:txBody>
              <a:bodyPr/>
              <a:lstStyle/>
              <a:p>
                <a:r>
                  <a:rPr lang="ko-KR" altLang="en-US">
                    <a:noFill/>
                  </a:rPr>
                  <a:t> </a:t>
                </a:r>
              </a:p>
            </p:txBody>
          </p:sp>
        </mc:Fallback>
      </mc:AlternateContent>
      <p:pic>
        <p:nvPicPr>
          <p:cNvPr id="2050" name="Picture 2">
            <a:extLst>
              <a:ext uri="{FF2B5EF4-FFF2-40B4-BE49-F238E27FC236}">
                <a16:creationId xmlns:a16="http://schemas.microsoft.com/office/drawing/2014/main" id="{C4CD73D1-1906-7125-DC0C-F6C5D9B9D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720" y="3224286"/>
            <a:ext cx="6807651" cy="3633714"/>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27941394-A9EA-DB62-6179-508965208B23}"/>
              </a:ext>
            </a:extLst>
          </p:cNvPr>
          <p:cNvPicPr>
            <a:picLocks noChangeAspect="1"/>
          </p:cNvPicPr>
          <p:nvPr/>
        </p:nvPicPr>
        <p:blipFill rotWithShape="1">
          <a:blip r:embed="rId5"/>
          <a:srcRect l="2331" t="33000" r="49045" b="20775"/>
          <a:stretch/>
        </p:blipFill>
        <p:spPr>
          <a:xfrm>
            <a:off x="7164370" y="3895377"/>
            <a:ext cx="4957713" cy="2433480"/>
          </a:xfrm>
          <a:prstGeom prst="rect">
            <a:avLst/>
          </a:prstGeom>
        </p:spPr>
      </p:pic>
      <p:cxnSp>
        <p:nvCxnSpPr>
          <p:cNvPr id="6" name="직선 연결선 5">
            <a:extLst>
              <a:ext uri="{FF2B5EF4-FFF2-40B4-BE49-F238E27FC236}">
                <a16:creationId xmlns:a16="http://schemas.microsoft.com/office/drawing/2014/main" id="{76A5E9CC-41E2-3BA7-E76A-B331A757AD07}"/>
              </a:ext>
            </a:extLst>
          </p:cNvPr>
          <p:cNvCxnSpPr>
            <a:cxnSpLocks/>
          </p:cNvCxnSpPr>
          <p:nvPr/>
        </p:nvCxnSpPr>
        <p:spPr>
          <a:xfrm flipV="1">
            <a:off x="2139885" y="3280527"/>
            <a:ext cx="0" cy="3233394"/>
          </a:xfrm>
          <a:prstGeom prst="line">
            <a:avLst/>
          </a:prstGeom>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17AA3E99-0E59-2D9E-1080-1F25D6495389}"/>
              </a:ext>
            </a:extLst>
          </p:cNvPr>
          <p:cNvCxnSpPr>
            <a:cxnSpLocks/>
          </p:cNvCxnSpPr>
          <p:nvPr/>
        </p:nvCxnSpPr>
        <p:spPr>
          <a:xfrm>
            <a:off x="5627802" y="3280527"/>
            <a:ext cx="0" cy="3233394"/>
          </a:xfrm>
          <a:prstGeom prst="line">
            <a:avLst/>
          </a:prstGeom>
        </p:spPr>
        <p:style>
          <a:lnRef idx="1">
            <a:schemeClr val="dk1"/>
          </a:lnRef>
          <a:fillRef idx="0">
            <a:schemeClr val="dk1"/>
          </a:fillRef>
          <a:effectRef idx="0">
            <a:schemeClr val="dk1"/>
          </a:effectRef>
          <a:fontRef idx="minor">
            <a:schemeClr val="tx1"/>
          </a:fontRef>
        </p:style>
      </p:cxnSp>
      <p:cxnSp>
        <p:nvCxnSpPr>
          <p:cNvPr id="14" name="직선 화살표 연결선 13">
            <a:extLst>
              <a:ext uri="{FF2B5EF4-FFF2-40B4-BE49-F238E27FC236}">
                <a16:creationId xmlns:a16="http://schemas.microsoft.com/office/drawing/2014/main" id="{3A8362B7-3C04-117E-DD0C-F9BE7717DD4D}"/>
              </a:ext>
            </a:extLst>
          </p:cNvPr>
          <p:cNvCxnSpPr/>
          <p:nvPr/>
        </p:nvCxnSpPr>
        <p:spPr>
          <a:xfrm>
            <a:off x="2139885" y="6183984"/>
            <a:ext cx="348791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B41758A-8891-CB90-AD7D-739E93ABD869}"/>
              </a:ext>
            </a:extLst>
          </p:cNvPr>
          <p:cNvSpPr txBox="1"/>
          <p:nvPr/>
        </p:nvSpPr>
        <p:spPr>
          <a:xfrm>
            <a:off x="2964729" y="5207717"/>
            <a:ext cx="1838227" cy="923330"/>
          </a:xfrm>
          <a:prstGeom prst="rect">
            <a:avLst/>
          </a:prstGeom>
          <a:noFill/>
        </p:spPr>
        <p:txBody>
          <a:bodyPr wrap="square" rtlCol="0">
            <a:spAutoFit/>
          </a:bodyPr>
          <a:lstStyle/>
          <a:p>
            <a:pPr algn="ctr"/>
            <a:r>
              <a:rPr lang="en-US" altLang="ko-KR" dirty="0"/>
              <a:t>Linearizable Domain</a:t>
            </a:r>
          </a:p>
          <a:p>
            <a:pPr algn="ctr"/>
            <a:r>
              <a:rPr lang="en-US" altLang="ko-KR" dirty="0"/>
              <a:t>~0.75V</a:t>
            </a:r>
            <a:endParaRPr lang="ko-KR" altLang="en-US" dirty="0"/>
          </a:p>
        </p:txBody>
      </p:sp>
      <p:sp>
        <p:nvSpPr>
          <p:cNvPr id="4" name="타원 3">
            <a:extLst>
              <a:ext uri="{FF2B5EF4-FFF2-40B4-BE49-F238E27FC236}">
                <a16:creationId xmlns:a16="http://schemas.microsoft.com/office/drawing/2014/main" id="{EFDD9C66-DDD4-E332-AA5B-3E4CA0A84861}"/>
              </a:ext>
            </a:extLst>
          </p:cNvPr>
          <p:cNvSpPr/>
          <p:nvPr/>
        </p:nvSpPr>
        <p:spPr>
          <a:xfrm>
            <a:off x="8386354" y="5869577"/>
            <a:ext cx="1384663" cy="6443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a:extLst>
              <a:ext uri="{FF2B5EF4-FFF2-40B4-BE49-F238E27FC236}">
                <a16:creationId xmlns:a16="http://schemas.microsoft.com/office/drawing/2014/main" id="{A572B546-AB9A-F725-BBDC-BE246ECB2807}"/>
              </a:ext>
            </a:extLst>
          </p:cNvPr>
          <p:cNvSpPr/>
          <p:nvPr/>
        </p:nvSpPr>
        <p:spPr>
          <a:xfrm>
            <a:off x="10261600" y="4410173"/>
            <a:ext cx="1860483" cy="64434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슬라이드 번호 개체 틀 8">
            <a:extLst>
              <a:ext uri="{FF2B5EF4-FFF2-40B4-BE49-F238E27FC236}">
                <a16:creationId xmlns:a16="http://schemas.microsoft.com/office/drawing/2014/main" id="{39C3E9A5-B47C-1F72-F136-7DD055149E1D}"/>
              </a:ext>
            </a:extLst>
          </p:cNvPr>
          <p:cNvSpPr>
            <a:spLocks noGrp="1"/>
          </p:cNvSpPr>
          <p:nvPr>
            <p:ph type="sldNum" sz="quarter" idx="12"/>
          </p:nvPr>
        </p:nvSpPr>
        <p:spPr/>
        <p:txBody>
          <a:bodyPr/>
          <a:lstStyle/>
          <a:p>
            <a:fld id="{C81923B2-94BC-4A4A-8DAF-314F9348B39B}" type="slidenum">
              <a:rPr lang="ko-KR" altLang="en-US" smtClean="0"/>
              <a:t>11</a:t>
            </a:fld>
            <a:endParaRPr lang="ko-KR" altLang="en-US"/>
          </a:p>
        </p:txBody>
      </p:sp>
    </p:spTree>
    <p:extLst>
      <p:ext uri="{BB962C8B-B14F-4D97-AF65-F5344CB8AC3E}">
        <p14:creationId xmlns:p14="http://schemas.microsoft.com/office/powerpoint/2010/main" val="4000084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ED9F96-9D08-25EF-8519-2A915208B16E}"/>
              </a:ext>
            </a:extLst>
          </p:cNvPr>
          <p:cNvSpPr>
            <a:spLocks noGrp="1"/>
          </p:cNvSpPr>
          <p:nvPr>
            <p:ph type="title"/>
          </p:nvPr>
        </p:nvSpPr>
        <p:spPr>
          <a:xfrm>
            <a:off x="838200" y="-178015"/>
            <a:ext cx="10515600" cy="1325563"/>
          </a:xfrm>
        </p:spPr>
        <p:txBody>
          <a:bodyPr>
            <a:normAutofit/>
          </a:bodyPr>
          <a:lstStyle/>
          <a:p>
            <a:r>
              <a:rPr lang="en-US" altLang="ko-KR" sz="4000" b="1" dirty="0">
                <a:solidFill>
                  <a:srgbClr val="C00000"/>
                </a:solidFill>
              </a:rPr>
              <a:t>Performance Measurement</a:t>
            </a:r>
            <a:endParaRPr lang="ko-KR" altLang="en-US" sz="4000" b="1" dirty="0">
              <a:solidFill>
                <a:srgbClr val="C00000"/>
              </a:solidFill>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5DB2C8FD-F8E1-8850-DA36-7CA733E3E907}"/>
                  </a:ext>
                </a:extLst>
              </p:cNvPr>
              <p:cNvSpPr>
                <a:spLocks noGrp="1"/>
              </p:cNvSpPr>
              <p:nvPr>
                <p:ph idx="1"/>
              </p:nvPr>
            </p:nvSpPr>
            <p:spPr>
              <a:xfrm>
                <a:off x="838200" y="919850"/>
                <a:ext cx="6636096" cy="4351338"/>
              </a:xfrm>
            </p:spPr>
            <p:txBody>
              <a:bodyPr>
                <a:normAutofit/>
              </a:bodyPr>
              <a:lstStyle/>
              <a:p>
                <a:pPr marL="0" indent="0">
                  <a:buNone/>
                </a:pPr>
                <a:r>
                  <a:rPr lang="en-US" altLang="ko-KR" sz="2400" dirty="0"/>
                  <a:t>Same signal fed into two different channels of the same readout board.</a:t>
                </a:r>
              </a:p>
              <a:p>
                <a:pPr marL="0" indent="0">
                  <a:buNone/>
                </a:pPr>
                <a:r>
                  <a:rPr lang="en-US" altLang="ko-KR" sz="2400" dirty="0">
                    <a:ea typeface="Cambria Math" panose="02040503050406030204" pitchFamily="18" charset="0"/>
                  </a:rPr>
                  <a:t>1.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measured for many events.</a:t>
                </a:r>
              </a:p>
              <a:p>
                <a:pPr marL="0" indent="0">
                  <a:buNone/>
                </a:pPr>
                <a:r>
                  <a:rPr lang="en-US" altLang="ko-KR" sz="2400" dirty="0"/>
                  <a:t>2. Distribution of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 acquired.</a:t>
                </a:r>
              </a:p>
              <a:p>
                <a:pPr marL="0" indent="0">
                  <a:buNone/>
                </a:pPr>
                <a:r>
                  <a:rPr lang="en-US" altLang="ko-KR" sz="2400" dirty="0"/>
                  <a:t>Depends on the source</a:t>
                </a:r>
              </a:p>
              <a:p>
                <a:pPr lvl="1"/>
                <a:r>
                  <a:rPr lang="en-US" altLang="ko-KR" dirty="0"/>
                  <a:t>Sin </a:t>
                </a:r>
              </a:p>
              <a:p>
                <a:pPr lvl="1"/>
                <a:r>
                  <a:rPr lang="en-US" altLang="ko-KR" dirty="0"/>
                  <a:t>Pulse/square</a:t>
                </a:r>
              </a:p>
              <a:p>
                <a:pPr marL="0" indent="0">
                  <a:buNone/>
                </a:pPr>
                <a:r>
                  <a:rPr lang="en-US" altLang="ko-KR" sz="2400" dirty="0"/>
                  <a:t>Depends on algorithm determining </a:t>
                </a:r>
                <a14:m>
                  <m:oMath xmlns:m="http://schemas.openxmlformats.org/officeDocument/2006/math">
                    <m:r>
                      <m:rPr>
                        <m:sty m:val="p"/>
                      </m:rPr>
                      <a:rPr lang="el-GR" altLang="ko-KR" sz="2400" i="1" smtClean="0">
                        <a:latin typeface="Cambria Math" panose="02040503050406030204" pitchFamily="18" charset="0"/>
                        <a:ea typeface="Cambria Math" panose="02040503050406030204" pitchFamily="18" charset="0"/>
                      </a:rPr>
                      <m:t>Δ</m:t>
                    </m:r>
                    <m:r>
                      <a:rPr lang="en-US" altLang="ko-KR" sz="2400" b="0" i="1" smtClean="0">
                        <a:latin typeface="Cambria Math" panose="02040503050406030204" pitchFamily="18" charset="0"/>
                        <a:ea typeface="Cambria Math" panose="02040503050406030204" pitchFamily="18" charset="0"/>
                      </a:rPr>
                      <m:t>𝑡</m:t>
                    </m:r>
                  </m:oMath>
                </a14:m>
                <a:r>
                  <a:rPr lang="en-US" altLang="ko-KR" sz="2400" dirty="0"/>
                  <a:t>.</a:t>
                </a:r>
              </a:p>
            </p:txBody>
          </p:sp>
        </mc:Choice>
        <mc:Fallback xmlns="">
          <p:sp>
            <p:nvSpPr>
              <p:cNvPr id="3" name="내용 개체 틀 2">
                <a:extLst>
                  <a:ext uri="{FF2B5EF4-FFF2-40B4-BE49-F238E27FC236}">
                    <a16:creationId xmlns:a16="http://schemas.microsoft.com/office/drawing/2014/main" id="{5DB2C8FD-F8E1-8850-DA36-7CA733E3E907}"/>
                  </a:ext>
                </a:extLst>
              </p:cNvPr>
              <p:cNvSpPr>
                <a:spLocks noGrp="1" noRot="1" noChangeAspect="1" noMove="1" noResize="1" noEditPoints="1" noAdjustHandles="1" noChangeArrowheads="1" noChangeShapeType="1" noTextEdit="1"/>
              </p:cNvSpPr>
              <p:nvPr>
                <p:ph idx="1"/>
              </p:nvPr>
            </p:nvSpPr>
            <p:spPr>
              <a:xfrm>
                <a:off x="838200" y="919850"/>
                <a:ext cx="6636096" cy="4351338"/>
              </a:xfrm>
              <a:blipFill>
                <a:blip r:embed="rId4"/>
                <a:stretch>
                  <a:fillRect l="-1471" t="-1961" r="-2849"/>
                </a:stretch>
              </a:blipFill>
            </p:spPr>
            <p:txBody>
              <a:bodyPr/>
              <a:lstStyle/>
              <a:p>
                <a:r>
                  <a:rPr lang="ko-KR" altLang="en-US">
                    <a:noFill/>
                  </a:rPr>
                  <a:t> </a:t>
                </a:r>
              </a:p>
            </p:txBody>
          </p:sp>
        </mc:Fallback>
      </mc:AlternateContent>
      <p:grpSp>
        <p:nvGrpSpPr>
          <p:cNvPr id="40" name="그룹 39">
            <a:extLst>
              <a:ext uri="{FF2B5EF4-FFF2-40B4-BE49-F238E27FC236}">
                <a16:creationId xmlns:a16="http://schemas.microsoft.com/office/drawing/2014/main" id="{FDA8ACC3-8326-2A79-F44E-2E5E54C15E4D}"/>
              </a:ext>
            </a:extLst>
          </p:cNvPr>
          <p:cNvGrpSpPr/>
          <p:nvPr/>
        </p:nvGrpSpPr>
        <p:grpSpPr>
          <a:xfrm>
            <a:off x="721470" y="4622662"/>
            <a:ext cx="3846137" cy="1628877"/>
            <a:chOff x="7767687" y="2762053"/>
            <a:chExt cx="3846137" cy="1628877"/>
          </a:xfrm>
        </p:grpSpPr>
        <p:sp>
          <p:nvSpPr>
            <p:cNvPr id="4" name="직사각형 3">
              <a:extLst>
                <a:ext uri="{FF2B5EF4-FFF2-40B4-BE49-F238E27FC236}">
                  <a16:creationId xmlns:a16="http://schemas.microsoft.com/office/drawing/2014/main" id="{D5BE5987-4527-75DE-631B-7D5BA9FBED05}"/>
                </a:ext>
              </a:extLst>
            </p:cNvPr>
            <p:cNvSpPr/>
            <p:nvPr/>
          </p:nvSpPr>
          <p:spPr>
            <a:xfrm>
              <a:off x="9228927" y="3181779"/>
              <a:ext cx="1291472" cy="1209151"/>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PSEC4</a:t>
              </a:r>
              <a:endParaRPr lang="ko-KR" altLang="en-US" sz="2800" dirty="0">
                <a:solidFill>
                  <a:schemeClr val="tx1"/>
                </a:solidFill>
              </a:endParaRPr>
            </a:p>
          </p:txBody>
        </p:sp>
        <p:cxnSp>
          <p:nvCxnSpPr>
            <p:cNvPr id="8" name="연결선: 꺾임 7">
              <a:extLst>
                <a:ext uri="{FF2B5EF4-FFF2-40B4-BE49-F238E27FC236}">
                  <a16:creationId xmlns:a16="http://schemas.microsoft.com/office/drawing/2014/main" id="{0DCF20A5-EA3F-615E-282A-5494FD335C96}"/>
                </a:ext>
              </a:extLst>
            </p:cNvPr>
            <p:cNvCxnSpPr>
              <a:cxnSpLocks/>
            </p:cNvCxnSpPr>
            <p:nvPr/>
          </p:nvCxnSpPr>
          <p:spPr>
            <a:xfrm rot="10800000" flipV="1">
              <a:off x="8163615" y="3516198"/>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12" name="연결선: 꺾임 11">
              <a:extLst>
                <a:ext uri="{FF2B5EF4-FFF2-40B4-BE49-F238E27FC236}">
                  <a16:creationId xmlns:a16="http://schemas.microsoft.com/office/drawing/2014/main" id="{C49F9FCA-3CE3-2DAD-87F0-9E224B016B14}"/>
                </a:ext>
              </a:extLst>
            </p:cNvPr>
            <p:cNvCxnSpPr>
              <a:cxnSpLocks/>
            </p:cNvCxnSpPr>
            <p:nvPr/>
          </p:nvCxnSpPr>
          <p:spPr>
            <a:xfrm rot="10800000" flipV="1">
              <a:off x="8163614" y="4001294"/>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17" name="직선 연결선 16">
              <a:extLst>
                <a:ext uri="{FF2B5EF4-FFF2-40B4-BE49-F238E27FC236}">
                  <a16:creationId xmlns:a16="http://schemas.microsoft.com/office/drawing/2014/main" id="{9028EE6E-6C50-C8CD-CB80-94385C995F9D}"/>
                </a:ext>
              </a:extLst>
            </p:cNvPr>
            <p:cNvCxnSpPr/>
            <p:nvPr/>
          </p:nvCxnSpPr>
          <p:spPr>
            <a:xfrm>
              <a:off x="8163614" y="3181779"/>
              <a:ext cx="0" cy="819515"/>
            </a:xfrm>
            <a:prstGeom prst="line">
              <a:avLst/>
            </a:prstGeom>
          </p:spPr>
          <p:style>
            <a:lnRef idx="1">
              <a:schemeClr val="dk1"/>
            </a:lnRef>
            <a:fillRef idx="0">
              <a:schemeClr val="dk1"/>
            </a:fillRef>
            <a:effectRef idx="0">
              <a:schemeClr val="dk1"/>
            </a:effectRef>
            <a:fontRef idx="minor">
              <a:schemeClr val="tx1"/>
            </a:fontRef>
          </p:style>
        </p:cxnSp>
        <p:sp>
          <p:nvSpPr>
            <p:cNvPr id="18" name="타원 17">
              <a:extLst>
                <a:ext uri="{FF2B5EF4-FFF2-40B4-BE49-F238E27FC236}">
                  <a16:creationId xmlns:a16="http://schemas.microsoft.com/office/drawing/2014/main" id="{3C1BAB9C-9B04-096F-D3C3-889D8191D448}"/>
                </a:ext>
              </a:extLst>
            </p:cNvPr>
            <p:cNvSpPr/>
            <p:nvPr/>
          </p:nvSpPr>
          <p:spPr>
            <a:xfrm>
              <a:off x="8135333" y="3120274"/>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9" name="TextBox 18">
              <a:extLst>
                <a:ext uri="{FF2B5EF4-FFF2-40B4-BE49-F238E27FC236}">
                  <a16:creationId xmlns:a16="http://schemas.microsoft.com/office/drawing/2014/main" id="{6E1BAF76-41C2-A39B-7013-CF86CADF86A4}"/>
                </a:ext>
              </a:extLst>
            </p:cNvPr>
            <p:cNvSpPr txBox="1"/>
            <p:nvPr/>
          </p:nvSpPr>
          <p:spPr>
            <a:xfrm>
              <a:off x="7767687" y="2762053"/>
              <a:ext cx="904973" cy="369332"/>
            </a:xfrm>
            <a:prstGeom prst="rect">
              <a:avLst/>
            </a:prstGeom>
            <a:noFill/>
          </p:spPr>
          <p:txBody>
            <a:bodyPr wrap="square" rtlCol="0">
              <a:spAutoFit/>
            </a:bodyPr>
            <a:lstStyle/>
            <a:p>
              <a:r>
                <a:rPr lang="en-US" altLang="ko-KR" dirty="0"/>
                <a:t>Signal</a:t>
              </a:r>
              <a:endParaRPr lang="ko-KR" altLang="en-US" dirty="0"/>
            </a:p>
          </p:txBody>
        </p:sp>
        <p:sp>
          <p:nvSpPr>
            <p:cNvPr id="20" name="TextBox 19">
              <a:extLst>
                <a:ext uri="{FF2B5EF4-FFF2-40B4-BE49-F238E27FC236}">
                  <a16:creationId xmlns:a16="http://schemas.microsoft.com/office/drawing/2014/main" id="{41F09C90-154C-43DB-6E2B-0BED027B7C61}"/>
                </a:ext>
              </a:extLst>
            </p:cNvPr>
            <p:cNvSpPr txBox="1"/>
            <p:nvPr/>
          </p:nvSpPr>
          <p:spPr>
            <a:xfrm>
              <a:off x="8418884" y="3174275"/>
              <a:ext cx="904973" cy="369332"/>
            </a:xfrm>
            <a:prstGeom prst="rect">
              <a:avLst/>
            </a:prstGeom>
            <a:noFill/>
          </p:spPr>
          <p:txBody>
            <a:bodyPr wrap="square" rtlCol="0">
              <a:spAutoFit/>
            </a:bodyPr>
            <a:lstStyle/>
            <a:p>
              <a:r>
                <a:rPr lang="en-US" altLang="ko-KR" dirty="0"/>
                <a:t>Ch. 1</a:t>
              </a:r>
              <a:endParaRPr lang="ko-KR" altLang="en-US" dirty="0"/>
            </a:p>
          </p:txBody>
        </p:sp>
        <p:sp>
          <p:nvSpPr>
            <p:cNvPr id="21" name="TextBox 20">
              <a:extLst>
                <a:ext uri="{FF2B5EF4-FFF2-40B4-BE49-F238E27FC236}">
                  <a16:creationId xmlns:a16="http://schemas.microsoft.com/office/drawing/2014/main" id="{0371827C-2B6F-20D3-4B72-A47C0EC47692}"/>
                </a:ext>
              </a:extLst>
            </p:cNvPr>
            <p:cNvSpPr txBox="1"/>
            <p:nvPr/>
          </p:nvSpPr>
          <p:spPr>
            <a:xfrm>
              <a:off x="8418884" y="3674063"/>
              <a:ext cx="904973" cy="369332"/>
            </a:xfrm>
            <a:prstGeom prst="rect">
              <a:avLst/>
            </a:prstGeom>
            <a:noFill/>
          </p:spPr>
          <p:txBody>
            <a:bodyPr wrap="square" rtlCol="0">
              <a:spAutoFit/>
            </a:bodyPr>
            <a:lstStyle/>
            <a:p>
              <a:r>
                <a:rPr lang="en-US" altLang="ko-KR" dirty="0"/>
                <a:t>Ch. 2</a:t>
              </a:r>
              <a:endParaRPr lang="ko-KR" altLang="en-US" dirty="0"/>
            </a:p>
          </p:txBody>
        </p:sp>
        <p:cxnSp>
          <p:nvCxnSpPr>
            <p:cNvPr id="25" name="연결선: 꺾임 24">
              <a:extLst>
                <a:ext uri="{FF2B5EF4-FFF2-40B4-BE49-F238E27FC236}">
                  <a16:creationId xmlns:a16="http://schemas.microsoft.com/office/drawing/2014/main" id="{E961C8D3-5FE9-15BB-C6DB-91E8BF45376E}"/>
                </a:ext>
              </a:extLst>
            </p:cNvPr>
            <p:cNvCxnSpPr>
              <a:cxnSpLocks/>
              <a:stCxn id="4" idx="3"/>
              <a:endCxn id="27" idx="4"/>
            </p:cNvCxnSpPr>
            <p:nvPr/>
          </p:nvCxnSpPr>
          <p:spPr>
            <a:xfrm flipV="1">
              <a:off x="10520399" y="3301204"/>
              <a:ext cx="620804" cy="485151"/>
            </a:xfrm>
            <a:prstGeom prst="bentConnector2">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27" name="타원 26">
              <a:extLst>
                <a:ext uri="{FF2B5EF4-FFF2-40B4-BE49-F238E27FC236}">
                  <a16:creationId xmlns:a16="http://schemas.microsoft.com/office/drawing/2014/main" id="{75A81073-BBD7-732C-29A7-553D5B219DC8}"/>
                </a:ext>
              </a:extLst>
            </p:cNvPr>
            <p:cNvSpPr/>
            <p:nvPr/>
          </p:nvSpPr>
          <p:spPr>
            <a:xfrm>
              <a:off x="11114203" y="3247204"/>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B77A1A78-B984-2E27-AA7E-002CDABD6422}"/>
                </a:ext>
              </a:extLst>
            </p:cNvPr>
            <p:cNvSpPr txBox="1"/>
            <p:nvPr/>
          </p:nvSpPr>
          <p:spPr>
            <a:xfrm>
              <a:off x="10708851" y="2828042"/>
              <a:ext cx="904973" cy="369332"/>
            </a:xfrm>
            <a:prstGeom prst="rect">
              <a:avLst/>
            </a:prstGeom>
            <a:noFill/>
          </p:spPr>
          <p:txBody>
            <a:bodyPr wrap="square" rtlCol="0">
              <a:spAutoFit/>
            </a:bodyPr>
            <a:lstStyle/>
            <a:p>
              <a:r>
                <a:rPr lang="en-US" altLang="ko-KR" dirty="0"/>
                <a:t>Trigger</a:t>
              </a:r>
              <a:endParaRPr lang="ko-KR" altLang="en-US" dirty="0"/>
            </a:p>
          </p:txBody>
        </p:sp>
      </p:grpSp>
      <p:grpSp>
        <p:nvGrpSpPr>
          <p:cNvPr id="5" name="그룹 4">
            <a:extLst>
              <a:ext uri="{FF2B5EF4-FFF2-40B4-BE49-F238E27FC236}">
                <a16:creationId xmlns:a16="http://schemas.microsoft.com/office/drawing/2014/main" id="{7F8565CF-0586-1A0F-5847-72D1815D469A}"/>
              </a:ext>
            </a:extLst>
          </p:cNvPr>
          <p:cNvGrpSpPr/>
          <p:nvPr/>
        </p:nvGrpSpPr>
        <p:grpSpPr>
          <a:xfrm>
            <a:off x="7469535" y="753937"/>
            <a:ext cx="4576762" cy="5817902"/>
            <a:chOff x="3807619" y="542925"/>
            <a:chExt cx="4576762" cy="5817902"/>
          </a:xfrm>
        </p:grpSpPr>
        <mc:AlternateContent xmlns:mc="http://schemas.openxmlformats.org/markup-compatibility/2006" xmlns:a14="http://schemas.microsoft.com/office/drawing/2010/main">
          <mc:Choice Requires="a14">
            <p:graphicFrame>
              <p:nvGraphicFramePr>
                <p:cNvPr id="6" name="차트 5">
                  <a:extLst>
                    <a:ext uri="{FF2B5EF4-FFF2-40B4-BE49-F238E27FC236}">
                      <a16:creationId xmlns:a16="http://schemas.microsoft.com/office/drawing/2014/main" id="{FF12B1FC-D6B4-9BD7-A5A3-B2F49B130F5D}"/>
                    </a:ext>
                  </a:extLst>
                </p:cNvPr>
                <p:cNvGraphicFramePr>
                  <a:graphicFrameLocks/>
                </p:cNvGraphicFramePr>
                <p:nvPr>
                  <p:extLst>
                    <p:ext uri="{D42A27DB-BD31-4B8C-83A1-F6EECF244321}">
                      <p14:modId xmlns:p14="http://schemas.microsoft.com/office/powerpoint/2010/main" val="269312315"/>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5"/>
                </a:graphicData>
              </a:graphic>
            </p:graphicFrame>
          </mc:Choice>
          <mc:Fallback xmlns="">
            <p:graphicFrame>
              <p:nvGraphicFramePr>
                <p:cNvPr id="34" name="차트 33">
                  <a:extLst>
                    <a:ext uri="{FF2B5EF4-FFF2-40B4-BE49-F238E27FC236}">
                      <a16:creationId xmlns:a16="http://schemas.microsoft.com/office/drawing/2014/main" id="{B9D2F686-45DA-EE16-BC7A-9AE610ED45C4}"/>
                    </a:ext>
                  </a:extLst>
                </p:cNvPr>
                <p:cNvGraphicFramePr>
                  <a:graphicFrameLocks/>
                </p:cNvGraphicFramePr>
                <p:nvPr>
                  <p:extLst>
                    <p:ext uri="{D42A27DB-BD31-4B8C-83A1-F6EECF244321}">
                      <p14:modId xmlns:p14="http://schemas.microsoft.com/office/powerpoint/2010/main" val="945647799"/>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10"/>
                </a:graphicData>
              </a:graphic>
            </p:graphicFrame>
          </mc:Fallback>
        </mc:AlternateContent>
        <mc:AlternateContent xmlns:mc="http://schemas.openxmlformats.org/markup-compatibility/2006" xmlns:a14="http://schemas.microsoft.com/office/drawing/2010/main">
          <mc:Choice Requires="a14">
            <p:graphicFrame>
              <p:nvGraphicFramePr>
                <p:cNvPr id="7" name="차트 6">
                  <a:extLst>
                    <a:ext uri="{FF2B5EF4-FFF2-40B4-BE49-F238E27FC236}">
                      <a16:creationId xmlns:a16="http://schemas.microsoft.com/office/drawing/2014/main" id="{AF92383D-6FD6-4561-9B02-D41914838582}"/>
                    </a:ext>
                  </a:extLst>
                </p:cNvPr>
                <p:cNvGraphicFramePr>
                  <a:graphicFrameLocks/>
                </p:cNvGraphicFramePr>
                <p:nvPr>
                  <p:extLst>
                    <p:ext uri="{D42A27DB-BD31-4B8C-83A1-F6EECF244321}">
                      <p14:modId xmlns:p14="http://schemas.microsoft.com/office/powerpoint/2010/main" val="2120272793"/>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35" name="차트 34">
                  <a:extLst>
                    <a:ext uri="{FF2B5EF4-FFF2-40B4-BE49-F238E27FC236}">
                      <a16:creationId xmlns:a16="http://schemas.microsoft.com/office/drawing/2014/main" id="{8139E016-34D7-DCD9-DC48-04B451D227F8}"/>
                    </a:ext>
                  </a:extLst>
                </p:cNvPr>
                <p:cNvGraphicFramePr>
                  <a:graphicFrameLocks/>
                </p:cNvGraphicFramePr>
                <p:nvPr>
                  <p:extLst>
                    <p:ext uri="{D42A27DB-BD31-4B8C-83A1-F6EECF244321}">
                      <p14:modId xmlns:p14="http://schemas.microsoft.com/office/powerpoint/2010/main" val="190216437"/>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cxnSp>
          <p:nvCxnSpPr>
            <p:cNvPr id="9" name="직선 연결선 8">
              <a:extLst>
                <a:ext uri="{FF2B5EF4-FFF2-40B4-BE49-F238E27FC236}">
                  <a16:creationId xmlns:a16="http://schemas.microsoft.com/office/drawing/2014/main" id="{7735A449-6390-818D-2038-F1B59E05797F}"/>
                </a:ext>
              </a:extLst>
            </p:cNvPr>
            <p:cNvCxnSpPr>
              <a:cxnSpLocks/>
            </p:cNvCxnSpPr>
            <p:nvPr/>
          </p:nvCxnSpPr>
          <p:spPr>
            <a:xfrm>
              <a:off x="5216434" y="2292702"/>
              <a:ext cx="0" cy="3672669"/>
            </a:xfrm>
            <a:prstGeom prst="line">
              <a:avLst/>
            </a:prstGeom>
          </p:spPr>
          <p:style>
            <a:lnRef idx="1">
              <a:schemeClr val="dk1"/>
            </a:lnRef>
            <a:fillRef idx="0">
              <a:schemeClr val="dk1"/>
            </a:fillRef>
            <a:effectRef idx="0">
              <a:schemeClr val="dk1"/>
            </a:effectRef>
            <a:fontRef idx="minor">
              <a:schemeClr val="tx1"/>
            </a:fontRef>
          </p:style>
        </p:cxnSp>
        <p:cxnSp>
          <p:nvCxnSpPr>
            <p:cNvPr id="10" name="직선 연결선 9">
              <a:extLst>
                <a:ext uri="{FF2B5EF4-FFF2-40B4-BE49-F238E27FC236}">
                  <a16:creationId xmlns:a16="http://schemas.microsoft.com/office/drawing/2014/main" id="{97135156-AF83-4997-6EB7-FFA286E1E52D}"/>
                </a:ext>
              </a:extLst>
            </p:cNvPr>
            <p:cNvCxnSpPr>
              <a:cxnSpLocks/>
            </p:cNvCxnSpPr>
            <p:nvPr/>
          </p:nvCxnSpPr>
          <p:spPr>
            <a:xfrm>
              <a:off x="5477691" y="4769871"/>
              <a:ext cx="0" cy="1195500"/>
            </a:xfrm>
            <a:prstGeom prst="line">
              <a:avLst/>
            </a:prstGeom>
          </p:spPr>
          <p:style>
            <a:lnRef idx="1">
              <a:schemeClr val="dk1"/>
            </a:lnRef>
            <a:fillRef idx="0">
              <a:schemeClr val="dk1"/>
            </a:fillRef>
            <a:effectRef idx="0">
              <a:schemeClr val="dk1"/>
            </a:effectRef>
            <a:fontRef idx="minor">
              <a:schemeClr val="tx1"/>
            </a:fontRef>
          </p:style>
        </p:cxnSp>
        <p:cxnSp>
          <p:nvCxnSpPr>
            <p:cNvPr id="11" name="직선 화살표 연결선 10">
              <a:extLst>
                <a:ext uri="{FF2B5EF4-FFF2-40B4-BE49-F238E27FC236}">
                  <a16:creationId xmlns:a16="http://schemas.microsoft.com/office/drawing/2014/main" id="{DE38DADC-F506-9F99-864C-F02E9FC6D04B}"/>
                </a:ext>
              </a:extLst>
            </p:cNvPr>
            <p:cNvCxnSpPr/>
            <p:nvPr/>
          </p:nvCxnSpPr>
          <p:spPr>
            <a:xfrm>
              <a:off x="5216434" y="5965371"/>
              <a:ext cx="2612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9022192-388D-D0E4-B39A-498F35020504}"/>
                    </a:ext>
                  </a:extLst>
                </p:cNvPr>
                <p:cNvSpPr txBox="1"/>
                <p:nvPr/>
              </p:nvSpPr>
              <p:spPr>
                <a:xfrm>
                  <a:off x="5020490" y="5991495"/>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oMath>
                    </m:oMathPara>
                  </a14:m>
                  <a:endParaRPr lang="ko-KR" altLang="en-US" dirty="0"/>
                </a:p>
              </p:txBody>
            </p:sp>
          </mc:Choice>
          <mc:Fallback xmlns="">
            <p:sp>
              <p:nvSpPr>
                <p:cNvPr id="39" name="TextBox 38">
                  <a:extLst>
                    <a:ext uri="{FF2B5EF4-FFF2-40B4-BE49-F238E27FC236}">
                      <a16:creationId xmlns:a16="http://schemas.microsoft.com/office/drawing/2014/main" id="{C4265896-054C-3D95-5E1B-733054739711}"/>
                    </a:ext>
                  </a:extLst>
                </p:cNvPr>
                <p:cNvSpPr txBox="1">
                  <a:spLocks noRot="1" noChangeAspect="1" noMove="1" noResize="1" noEditPoints="1" noAdjustHandles="1" noChangeArrowheads="1" noChangeShapeType="1" noTextEdit="1"/>
                </p:cNvSpPr>
                <p:nvPr/>
              </p:nvSpPr>
              <p:spPr>
                <a:xfrm>
                  <a:off x="5020490" y="5991495"/>
                  <a:ext cx="653143" cy="369332"/>
                </a:xfrm>
                <a:prstGeom prst="rect">
                  <a:avLst/>
                </a:prstGeom>
                <a:blipFill>
                  <a:blip r:embed="rId6"/>
                  <a:stretch>
                    <a:fillRect/>
                  </a:stretch>
                </a:blipFill>
              </p:spPr>
              <p:txBody>
                <a:bodyPr/>
                <a:lstStyle/>
                <a:p>
                  <a:r>
                    <a:rPr lang="ko-KR" altLang="en-US">
                      <a:noFill/>
                    </a:rPr>
                    <a:t> </a:t>
                  </a:r>
                </a:p>
              </p:txBody>
            </p:sp>
          </mc:Fallback>
        </mc:AlternateContent>
      </p:grpSp>
      <p:sp>
        <p:nvSpPr>
          <p:cNvPr id="14" name="TextBox 13">
            <a:extLst>
              <a:ext uri="{FF2B5EF4-FFF2-40B4-BE49-F238E27FC236}">
                <a16:creationId xmlns:a16="http://schemas.microsoft.com/office/drawing/2014/main" id="{2765B630-06BF-0C8E-5208-1884412D8C15}"/>
              </a:ext>
            </a:extLst>
          </p:cNvPr>
          <p:cNvSpPr txBox="1"/>
          <p:nvPr/>
        </p:nvSpPr>
        <p:spPr>
          <a:xfrm>
            <a:off x="9755535" y="6332180"/>
            <a:ext cx="2066351" cy="584775"/>
          </a:xfrm>
          <a:prstGeom prst="rect">
            <a:avLst/>
          </a:prstGeom>
          <a:noFill/>
        </p:spPr>
        <p:txBody>
          <a:bodyPr wrap="square" rtlCol="0">
            <a:spAutoFit/>
          </a:bodyPr>
          <a:lstStyle/>
          <a:p>
            <a:r>
              <a:rPr lang="en-US" altLang="ko-KR" sz="1600" dirty="0">
                <a:solidFill>
                  <a:srgbClr val="FF0000"/>
                </a:solidFill>
              </a:rPr>
              <a:t>t=0 when the VCDL loop starts</a:t>
            </a:r>
            <a:endParaRPr lang="ko-KR" altLang="en-US" sz="1600" dirty="0">
              <a:solidFill>
                <a:srgbClr val="FF0000"/>
              </a:solidFill>
            </a:endParaRPr>
          </a:p>
        </p:txBody>
      </p:sp>
      <p:cxnSp>
        <p:nvCxnSpPr>
          <p:cNvPr id="15" name="연결선: 꺾임 14">
            <a:extLst>
              <a:ext uri="{FF2B5EF4-FFF2-40B4-BE49-F238E27FC236}">
                <a16:creationId xmlns:a16="http://schemas.microsoft.com/office/drawing/2014/main" id="{2D8F5E79-EB70-3D3F-E796-26614271368D}"/>
              </a:ext>
            </a:extLst>
          </p:cNvPr>
          <p:cNvCxnSpPr>
            <a:cxnSpLocks/>
            <a:stCxn id="14" idx="1"/>
          </p:cNvCxnSpPr>
          <p:nvPr/>
        </p:nvCxnSpPr>
        <p:spPr>
          <a:xfrm rot="10800000">
            <a:off x="8389865" y="6012874"/>
            <a:ext cx="1365671" cy="611694"/>
          </a:xfrm>
          <a:prstGeom prst="bentConnector3">
            <a:avLst>
              <a:gd name="adj1" fmla="val 100217"/>
            </a:avLst>
          </a:prstGeom>
          <a:ln>
            <a:tailEnd type="triangle"/>
          </a:ln>
        </p:spPr>
        <p:style>
          <a:lnRef idx="1">
            <a:schemeClr val="dk1"/>
          </a:lnRef>
          <a:fillRef idx="0">
            <a:schemeClr val="dk1"/>
          </a:fillRef>
          <a:effectRef idx="0">
            <a:schemeClr val="dk1"/>
          </a:effectRef>
          <a:fontRef idx="minor">
            <a:schemeClr val="tx1"/>
          </a:fontRef>
        </p:style>
      </p:cxnSp>
      <p:sp>
        <p:nvSpPr>
          <p:cNvPr id="16" name="슬라이드 번호 개체 틀 15">
            <a:extLst>
              <a:ext uri="{FF2B5EF4-FFF2-40B4-BE49-F238E27FC236}">
                <a16:creationId xmlns:a16="http://schemas.microsoft.com/office/drawing/2014/main" id="{11B31633-F591-5355-C329-1F7F2EBC31CD}"/>
              </a:ext>
            </a:extLst>
          </p:cNvPr>
          <p:cNvSpPr>
            <a:spLocks noGrp="1"/>
          </p:cNvSpPr>
          <p:nvPr>
            <p:ph type="sldNum" sz="quarter" idx="12"/>
          </p:nvPr>
        </p:nvSpPr>
        <p:spPr/>
        <p:txBody>
          <a:bodyPr/>
          <a:lstStyle/>
          <a:p>
            <a:fld id="{C81923B2-94BC-4A4A-8DAF-314F9348B39B}" type="slidenum">
              <a:rPr lang="ko-KR" altLang="en-US" smtClean="0"/>
              <a:t>12</a:t>
            </a:fld>
            <a:endParaRPr lang="ko-KR" altLang="en-US"/>
          </a:p>
        </p:txBody>
      </p:sp>
    </p:spTree>
    <p:extLst>
      <p:ext uri="{BB962C8B-B14F-4D97-AF65-F5344CB8AC3E}">
        <p14:creationId xmlns:p14="http://schemas.microsoft.com/office/powerpoint/2010/main" val="186313547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a:extLst>
              <a:ext uri="{FF2B5EF4-FFF2-40B4-BE49-F238E27FC236}">
                <a16:creationId xmlns:a16="http://schemas.microsoft.com/office/drawing/2014/main" id="{E3693D62-A505-DE5B-37BB-97FD807CACC9}"/>
              </a:ext>
            </a:extLst>
          </p:cNvPr>
          <p:cNvSpPr>
            <a:spLocks noGrp="1"/>
          </p:cNvSpPr>
          <p:nvPr>
            <p:ph type="sldNum" sz="quarter" idx="12"/>
          </p:nvPr>
        </p:nvSpPr>
        <p:spPr/>
        <p:txBody>
          <a:bodyPr/>
          <a:lstStyle/>
          <a:p>
            <a:fld id="{C81923B2-94BC-4A4A-8DAF-314F9348B39B}" type="slidenum">
              <a:rPr lang="ko-KR" altLang="en-US" smtClean="0"/>
              <a:pPr/>
              <a:t>13</a:t>
            </a:fld>
            <a:endParaRPr lang="ko-KR" alt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B146CF5-F402-820F-9D9D-FCD26F961084}"/>
                  </a:ext>
                </a:extLst>
              </p:cNvPr>
              <p:cNvSpPr txBox="1"/>
              <p:nvPr/>
            </p:nvSpPr>
            <p:spPr>
              <a:xfrm>
                <a:off x="5581124" y="6149665"/>
                <a:ext cx="1029749" cy="400110"/>
              </a:xfrm>
              <a:prstGeom prst="rect">
                <a:avLst/>
              </a:prstGeom>
              <a:noFill/>
            </p:spPr>
            <p:txBody>
              <a:bodyPr wrap="square" rtlCol="0">
                <a:spAutoFit/>
              </a:bodyPr>
              <a:lstStyle/>
              <a:p>
                <a14:m>
                  <m:oMath xmlns:m="http://schemas.openxmlformats.org/officeDocument/2006/math">
                    <m:r>
                      <m:rPr>
                        <m:sty m:val="p"/>
                      </m:rPr>
                      <a:rPr lang="el-GR" altLang="ko-KR" sz="2000" i="1" smtClean="0">
                        <a:latin typeface="Cambria Math" panose="02040503050406030204" pitchFamily="18" charset="0"/>
                        <a:ea typeface="Cambria Math" panose="02040503050406030204" pitchFamily="18" charset="0"/>
                      </a:rPr>
                      <m:t>Δ</m:t>
                    </m:r>
                    <m:r>
                      <a:rPr lang="en-US" altLang="ko-KR" sz="2000" b="0" i="1" smtClean="0">
                        <a:latin typeface="Cambria Math" panose="02040503050406030204" pitchFamily="18" charset="0"/>
                        <a:ea typeface="Cambria Math" panose="02040503050406030204" pitchFamily="18" charset="0"/>
                      </a:rPr>
                      <m:t>𝑡</m:t>
                    </m:r>
                  </m:oMath>
                </a14:m>
                <a:r>
                  <a:rPr lang="ko-KR" altLang="en-US" sz="2000" dirty="0"/>
                  <a:t> </a:t>
                </a:r>
                <a:r>
                  <a:rPr lang="en-US" altLang="ko-KR" sz="2000" dirty="0"/>
                  <a:t>[</a:t>
                </a:r>
                <a:r>
                  <a:rPr lang="en-US" altLang="ko-KR" sz="2000" dirty="0" err="1"/>
                  <a:t>ps</a:t>
                </a:r>
                <a:r>
                  <a:rPr lang="en-US" altLang="ko-KR" sz="2000" dirty="0"/>
                  <a:t>]</a:t>
                </a:r>
                <a:endParaRPr lang="ko-KR" altLang="en-US" sz="2000" dirty="0"/>
              </a:p>
            </p:txBody>
          </p:sp>
        </mc:Choice>
        <mc:Fallback xmlns="">
          <p:sp>
            <p:nvSpPr>
              <p:cNvPr id="9" name="TextBox 8">
                <a:extLst>
                  <a:ext uri="{FF2B5EF4-FFF2-40B4-BE49-F238E27FC236}">
                    <a16:creationId xmlns:a16="http://schemas.microsoft.com/office/drawing/2014/main" id="{BB146CF5-F402-820F-9D9D-FCD26F961084}"/>
                  </a:ext>
                </a:extLst>
              </p:cNvPr>
              <p:cNvSpPr txBox="1">
                <a:spLocks noRot="1" noChangeAspect="1" noMove="1" noResize="1" noEditPoints="1" noAdjustHandles="1" noChangeArrowheads="1" noChangeShapeType="1" noTextEdit="1"/>
              </p:cNvSpPr>
              <p:nvPr/>
            </p:nvSpPr>
            <p:spPr>
              <a:xfrm>
                <a:off x="5581124" y="6149665"/>
                <a:ext cx="1029749" cy="400110"/>
              </a:xfrm>
              <a:prstGeom prst="rect">
                <a:avLst/>
              </a:prstGeom>
              <a:blipFill>
                <a:blip r:embed="rId4"/>
                <a:stretch>
                  <a:fillRect t="-9231" b="-27692"/>
                </a:stretch>
              </a:blipFill>
            </p:spPr>
            <p:txBody>
              <a:bodyPr/>
              <a:lstStyle/>
              <a:p>
                <a:r>
                  <a:rPr lang="ko-KR" altLang="en-US">
                    <a:noFill/>
                  </a:rPr>
                  <a:t> </a:t>
                </a:r>
              </a:p>
            </p:txBody>
          </p:sp>
        </mc:Fallback>
      </mc:AlternateContent>
      <p:sp>
        <p:nvSpPr>
          <p:cNvPr id="10" name="TextBox 9">
            <a:extLst>
              <a:ext uri="{FF2B5EF4-FFF2-40B4-BE49-F238E27FC236}">
                <a16:creationId xmlns:a16="http://schemas.microsoft.com/office/drawing/2014/main" id="{23D85B5F-A377-2769-73D1-30E233D8A337}"/>
              </a:ext>
            </a:extLst>
          </p:cNvPr>
          <p:cNvSpPr txBox="1"/>
          <p:nvPr/>
        </p:nvSpPr>
        <p:spPr>
          <a:xfrm rot="16200000">
            <a:off x="-682417" y="3036392"/>
            <a:ext cx="2075068" cy="400110"/>
          </a:xfrm>
          <a:prstGeom prst="rect">
            <a:avLst/>
          </a:prstGeom>
          <a:noFill/>
        </p:spPr>
        <p:txBody>
          <a:bodyPr wrap="square" rtlCol="0">
            <a:spAutoFit/>
          </a:bodyPr>
          <a:lstStyle/>
          <a:p>
            <a:pPr algn="ctr"/>
            <a:r>
              <a:rPr lang="en-US" altLang="ko-KR" sz="2000" dirty="0"/>
              <a:t># of Events</a:t>
            </a:r>
            <a:endParaRPr lang="ko-KR" altLang="en-US" sz="2000" dirty="0"/>
          </a:p>
        </p:txBody>
      </p:sp>
      <p:pic>
        <p:nvPicPr>
          <p:cNvPr id="3" name="그림 2">
            <a:extLst>
              <a:ext uri="{FF2B5EF4-FFF2-40B4-BE49-F238E27FC236}">
                <a16:creationId xmlns:a16="http://schemas.microsoft.com/office/drawing/2014/main" id="{659686BB-9C63-690A-F03F-ABDC47518775}"/>
              </a:ext>
            </a:extLst>
          </p:cNvPr>
          <p:cNvPicPr>
            <a:picLocks noChangeAspect="1"/>
          </p:cNvPicPr>
          <p:nvPr/>
        </p:nvPicPr>
        <p:blipFill rotWithShape="1">
          <a:blip r:embed="rId5">
            <a:extLst>
              <a:ext uri="{28A0092B-C50C-407E-A947-70E740481C1C}">
                <a14:useLocalDpi xmlns:a14="http://schemas.microsoft.com/office/drawing/2010/main" val="0"/>
              </a:ext>
            </a:extLst>
          </a:blip>
          <a:srcRect l="10357" t="9065" r="8036" b="8183"/>
          <a:stretch/>
        </p:blipFill>
        <p:spPr>
          <a:xfrm>
            <a:off x="555173" y="577579"/>
            <a:ext cx="10722496" cy="5502028"/>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E3B3DE1-D95F-1729-0A4C-0C7BFF8A9414}"/>
                  </a:ext>
                </a:extLst>
              </p:cNvPr>
              <p:cNvSpPr txBox="1"/>
              <p:nvPr/>
            </p:nvSpPr>
            <p:spPr>
              <a:xfrm>
                <a:off x="4013581" y="2149617"/>
                <a:ext cx="1712305" cy="400110"/>
              </a:xfrm>
              <a:prstGeom prst="rect">
                <a:avLst/>
              </a:prstGeom>
              <a:noFill/>
            </p:spPr>
            <p:txBody>
              <a:bodyPr wrap="square" rtlCol="0">
                <a:spAutoFit/>
              </a:bodyPr>
              <a:lstStyle/>
              <a:p>
                <a14:m>
                  <m:oMath xmlns:m="http://schemas.openxmlformats.org/officeDocument/2006/math">
                    <m:sSub>
                      <m:sSubPr>
                        <m:ctrlPr>
                          <a:rPr lang="en-US" altLang="ko-KR" sz="2000" b="0" i="1" smtClean="0">
                            <a:latin typeface="Cambria Math" panose="02040503050406030204" pitchFamily="18" charset="0"/>
                            <a:ea typeface="Cambria Math" panose="02040503050406030204" pitchFamily="18" charset="0"/>
                          </a:rPr>
                        </m:ctrlPr>
                      </m:sSubPr>
                      <m:e>
                        <m:r>
                          <a:rPr lang="ko-KR" altLang="en-US" sz="2000" b="0" i="1" smtClean="0">
                            <a:latin typeface="Cambria Math" panose="02040503050406030204" pitchFamily="18" charset="0"/>
                            <a:ea typeface="Cambria Math" panose="02040503050406030204" pitchFamily="18" charset="0"/>
                          </a:rPr>
                          <m:t>𝜎</m:t>
                        </m:r>
                      </m:e>
                      <m:sub>
                        <m:r>
                          <a:rPr lang="en-US" altLang="ko-KR" sz="2000" b="0" i="1" smtClean="0">
                            <a:latin typeface="Cambria Math" panose="02040503050406030204" pitchFamily="18" charset="0"/>
                            <a:ea typeface="Cambria Math" panose="02040503050406030204" pitchFamily="18" charset="0"/>
                          </a:rPr>
                          <m:t>𝑡</m:t>
                        </m:r>
                      </m:sub>
                    </m:sSub>
                    <m:r>
                      <a:rPr lang="en-US" altLang="ko-KR" sz="2000" b="0" i="1" smtClean="0">
                        <a:latin typeface="Cambria Math" panose="02040503050406030204" pitchFamily="18" charset="0"/>
                        <a:ea typeface="Cambria Math" panose="02040503050406030204" pitchFamily="18" charset="0"/>
                      </a:rPr>
                      <m:t>=3.</m:t>
                    </m:r>
                    <m:r>
                      <m:rPr>
                        <m:nor/>
                      </m:rPr>
                      <a:rPr lang="en-US" altLang="ko-KR" sz="2000" b="0" i="0" smtClean="0">
                        <a:latin typeface="Cambria Math" panose="02040503050406030204" pitchFamily="18" charset="0"/>
                        <a:ea typeface="Cambria Math" panose="02040503050406030204" pitchFamily="18" charset="0"/>
                      </a:rPr>
                      <m:t>22</m:t>
                    </m:r>
                    <m:r>
                      <m:rPr>
                        <m:nor/>
                      </m:rPr>
                      <a:rPr lang="en-US" altLang="ko-KR" sz="2000" b="0" i="0" smtClean="0">
                        <a:latin typeface="Cambria Math" panose="02040503050406030204" pitchFamily="18" charset="0"/>
                        <a:ea typeface="Cambria Math" panose="02040503050406030204" pitchFamily="18" charset="0"/>
                      </a:rPr>
                      <m:t>ps</m:t>
                    </m:r>
                  </m:oMath>
                </a14:m>
                <a:r>
                  <a:rPr lang="ko-KR" altLang="en-US" sz="2000" dirty="0"/>
                  <a:t> </a:t>
                </a:r>
              </a:p>
            </p:txBody>
          </p:sp>
        </mc:Choice>
        <mc:Fallback xmlns="">
          <p:sp>
            <p:nvSpPr>
              <p:cNvPr id="5" name="TextBox 4">
                <a:extLst>
                  <a:ext uri="{FF2B5EF4-FFF2-40B4-BE49-F238E27FC236}">
                    <a16:creationId xmlns:a16="http://schemas.microsoft.com/office/drawing/2014/main" id="{8E3B3DE1-D95F-1729-0A4C-0C7BFF8A9414}"/>
                  </a:ext>
                </a:extLst>
              </p:cNvPr>
              <p:cNvSpPr txBox="1">
                <a:spLocks noRot="1" noChangeAspect="1" noMove="1" noResize="1" noEditPoints="1" noAdjustHandles="1" noChangeArrowheads="1" noChangeShapeType="1" noTextEdit="1"/>
              </p:cNvSpPr>
              <p:nvPr/>
            </p:nvSpPr>
            <p:spPr>
              <a:xfrm>
                <a:off x="4013581" y="2149617"/>
                <a:ext cx="1712305" cy="400110"/>
              </a:xfrm>
              <a:prstGeom prst="rect">
                <a:avLst/>
              </a:prstGeom>
              <a:blipFill>
                <a:blip r:embed="rId6"/>
                <a:stretch>
                  <a:fillRect b="-16923"/>
                </a:stretch>
              </a:blipFill>
            </p:spPr>
            <p:txBody>
              <a:bodyPr/>
              <a:lstStyle/>
              <a:p>
                <a:r>
                  <a:rPr lang="ko-KR" altLang="en-US">
                    <a:noFill/>
                  </a:rPr>
                  <a:t> </a:t>
                </a:r>
              </a:p>
            </p:txBody>
          </p:sp>
        </mc:Fallback>
      </mc:AlternateContent>
      <p:grpSp>
        <p:nvGrpSpPr>
          <p:cNvPr id="2" name="그룹 1">
            <a:extLst>
              <a:ext uri="{FF2B5EF4-FFF2-40B4-BE49-F238E27FC236}">
                <a16:creationId xmlns:a16="http://schemas.microsoft.com/office/drawing/2014/main" id="{3D0E1A62-242D-E049-49A4-E6D6E0E6B797}"/>
              </a:ext>
            </a:extLst>
          </p:cNvPr>
          <p:cNvGrpSpPr/>
          <p:nvPr/>
        </p:nvGrpSpPr>
        <p:grpSpPr>
          <a:xfrm>
            <a:off x="7413171" y="938994"/>
            <a:ext cx="3461349" cy="2367137"/>
            <a:chOff x="3807619" y="542925"/>
            <a:chExt cx="4576762" cy="6529982"/>
          </a:xfrm>
        </p:grpSpPr>
        <mc:AlternateContent xmlns:mc="http://schemas.openxmlformats.org/markup-compatibility/2006" xmlns:a14="http://schemas.microsoft.com/office/drawing/2010/main">
          <mc:Choice Requires="a14">
            <p:graphicFrame>
              <p:nvGraphicFramePr>
                <p:cNvPr id="6" name="차트 5">
                  <a:extLst>
                    <a:ext uri="{FF2B5EF4-FFF2-40B4-BE49-F238E27FC236}">
                      <a16:creationId xmlns:a16="http://schemas.microsoft.com/office/drawing/2014/main" id="{BAC3571A-6718-0D6A-FAD2-86BB48BFFBF2}"/>
                    </a:ext>
                  </a:extLst>
                </p:cNvPr>
                <p:cNvGraphicFramePr>
                  <a:graphicFrameLocks/>
                </p:cNvGraphicFramePr>
                <p:nvPr>
                  <p:extLst>
                    <p:ext uri="{D42A27DB-BD31-4B8C-83A1-F6EECF244321}">
                      <p14:modId xmlns:p14="http://schemas.microsoft.com/office/powerpoint/2010/main" val="3893679814"/>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7"/>
                </a:graphicData>
              </a:graphic>
            </p:graphicFrame>
          </mc:Choice>
          <mc:Fallback xmlns="">
            <p:graphicFrame>
              <p:nvGraphicFramePr>
                <p:cNvPr id="34" name="차트 33">
                  <a:extLst>
                    <a:ext uri="{FF2B5EF4-FFF2-40B4-BE49-F238E27FC236}">
                      <a16:creationId xmlns:a16="http://schemas.microsoft.com/office/drawing/2014/main" id="{B9D2F686-45DA-EE16-BC7A-9AE610ED45C4}"/>
                    </a:ext>
                  </a:extLst>
                </p:cNvPr>
                <p:cNvGraphicFramePr>
                  <a:graphicFrameLocks/>
                </p:cNvGraphicFramePr>
                <p:nvPr>
                  <p:extLst>
                    <p:ext uri="{D42A27DB-BD31-4B8C-83A1-F6EECF244321}">
                      <p14:modId xmlns:p14="http://schemas.microsoft.com/office/powerpoint/2010/main" val="945647799"/>
                    </p:ext>
                  </p:extLst>
                </p:nvPr>
              </p:nvGraphicFramePr>
              <p:xfrm>
                <a:off x="3812381" y="542925"/>
                <a:ext cx="4572000" cy="2743200"/>
              </p:xfrm>
              <a:graphic>
                <a:graphicData uri="http://schemas.openxmlformats.org/drawingml/2006/chart">
                  <c:chart xmlns:c="http://schemas.openxmlformats.org/drawingml/2006/chart" xmlns:r="http://schemas.openxmlformats.org/officeDocument/2006/relationships" r:id="rId10"/>
                </a:graphicData>
              </a:graphic>
            </p:graphicFrame>
          </mc:Fallback>
        </mc:AlternateContent>
        <mc:AlternateContent xmlns:mc="http://schemas.openxmlformats.org/markup-compatibility/2006" xmlns:a14="http://schemas.microsoft.com/office/drawing/2010/main">
          <mc:Choice Requires="a14">
            <p:graphicFrame>
              <p:nvGraphicFramePr>
                <p:cNvPr id="7" name="차트 6">
                  <a:extLst>
                    <a:ext uri="{FF2B5EF4-FFF2-40B4-BE49-F238E27FC236}">
                      <a16:creationId xmlns:a16="http://schemas.microsoft.com/office/drawing/2014/main" id="{594936ED-8548-881E-5B67-BBAF3915BF9E}"/>
                    </a:ext>
                  </a:extLst>
                </p:cNvPr>
                <p:cNvGraphicFramePr>
                  <a:graphicFrameLocks/>
                </p:cNvGraphicFramePr>
                <p:nvPr>
                  <p:extLst>
                    <p:ext uri="{D42A27DB-BD31-4B8C-83A1-F6EECF244321}">
                      <p14:modId xmlns:p14="http://schemas.microsoft.com/office/powerpoint/2010/main" val="1575117237"/>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1"/>
                </a:graphicData>
              </a:graphic>
            </p:graphicFrame>
          </mc:Choice>
          <mc:Fallback xmlns="">
            <p:graphicFrame>
              <p:nvGraphicFramePr>
                <p:cNvPr id="35" name="차트 34">
                  <a:extLst>
                    <a:ext uri="{FF2B5EF4-FFF2-40B4-BE49-F238E27FC236}">
                      <a16:creationId xmlns:a16="http://schemas.microsoft.com/office/drawing/2014/main" id="{8139E016-34D7-DCD9-DC48-04B451D227F8}"/>
                    </a:ext>
                  </a:extLst>
                </p:cNvPr>
                <p:cNvGraphicFramePr>
                  <a:graphicFrameLocks/>
                </p:cNvGraphicFramePr>
                <p:nvPr>
                  <p:extLst>
                    <p:ext uri="{D42A27DB-BD31-4B8C-83A1-F6EECF244321}">
                      <p14:modId xmlns:p14="http://schemas.microsoft.com/office/powerpoint/2010/main" val="190216437"/>
                    </p:ext>
                  </p:extLst>
                </p:nvPr>
              </p:nvGraphicFramePr>
              <p:xfrm>
                <a:off x="3807619" y="3267074"/>
                <a:ext cx="4572000" cy="3048001"/>
              </p:xfrm>
              <a:graphic>
                <a:graphicData uri="http://schemas.openxmlformats.org/drawingml/2006/chart">
                  <c:chart xmlns:c="http://schemas.openxmlformats.org/drawingml/2006/chart" xmlns:r="http://schemas.openxmlformats.org/officeDocument/2006/relationships" r:id="rId12"/>
                </a:graphicData>
              </a:graphic>
            </p:graphicFrame>
          </mc:Fallback>
        </mc:AlternateContent>
        <p:cxnSp>
          <p:nvCxnSpPr>
            <p:cNvPr id="8" name="직선 연결선 7">
              <a:extLst>
                <a:ext uri="{FF2B5EF4-FFF2-40B4-BE49-F238E27FC236}">
                  <a16:creationId xmlns:a16="http://schemas.microsoft.com/office/drawing/2014/main" id="{3FACB4BB-1B73-49D9-8D12-35635EFAB2A5}"/>
                </a:ext>
              </a:extLst>
            </p:cNvPr>
            <p:cNvCxnSpPr>
              <a:cxnSpLocks/>
            </p:cNvCxnSpPr>
            <p:nvPr/>
          </p:nvCxnSpPr>
          <p:spPr>
            <a:xfrm>
              <a:off x="4745256" y="2487045"/>
              <a:ext cx="0" cy="4190406"/>
            </a:xfrm>
            <a:prstGeom prst="line">
              <a:avLst/>
            </a:prstGeom>
          </p:spPr>
          <p:style>
            <a:lnRef idx="1">
              <a:schemeClr val="dk1"/>
            </a:lnRef>
            <a:fillRef idx="0">
              <a:schemeClr val="dk1"/>
            </a:fillRef>
            <a:effectRef idx="0">
              <a:schemeClr val="dk1"/>
            </a:effectRef>
            <a:fontRef idx="minor">
              <a:schemeClr val="tx1"/>
            </a:fontRef>
          </p:style>
        </p:cxnSp>
        <p:cxnSp>
          <p:nvCxnSpPr>
            <p:cNvPr id="11" name="직선 연결선 10">
              <a:extLst>
                <a:ext uri="{FF2B5EF4-FFF2-40B4-BE49-F238E27FC236}">
                  <a16:creationId xmlns:a16="http://schemas.microsoft.com/office/drawing/2014/main" id="{A8FD73ED-1729-5434-EF6F-1283E41AEB82}"/>
                </a:ext>
              </a:extLst>
            </p:cNvPr>
            <p:cNvCxnSpPr>
              <a:cxnSpLocks/>
            </p:cNvCxnSpPr>
            <p:nvPr/>
          </p:nvCxnSpPr>
          <p:spPr>
            <a:xfrm>
              <a:off x="5006512" y="5481951"/>
              <a:ext cx="0" cy="1195500"/>
            </a:xfrm>
            <a:prstGeom prst="line">
              <a:avLst/>
            </a:prstGeom>
          </p:spPr>
          <p:style>
            <a:lnRef idx="1">
              <a:schemeClr val="dk1"/>
            </a:lnRef>
            <a:fillRef idx="0">
              <a:schemeClr val="dk1"/>
            </a:fillRef>
            <a:effectRef idx="0">
              <a:schemeClr val="dk1"/>
            </a:effectRef>
            <a:fontRef idx="minor">
              <a:schemeClr val="tx1"/>
            </a:fontRef>
          </p:style>
        </p:cxnSp>
        <p:cxnSp>
          <p:nvCxnSpPr>
            <p:cNvPr id="12" name="직선 화살표 연결선 11">
              <a:extLst>
                <a:ext uri="{FF2B5EF4-FFF2-40B4-BE49-F238E27FC236}">
                  <a16:creationId xmlns:a16="http://schemas.microsoft.com/office/drawing/2014/main" id="{76DB9D48-6642-BEF1-B04C-0A4297F36C14}"/>
                </a:ext>
              </a:extLst>
            </p:cNvPr>
            <p:cNvCxnSpPr/>
            <p:nvPr/>
          </p:nvCxnSpPr>
          <p:spPr>
            <a:xfrm>
              <a:off x="4745256" y="6703575"/>
              <a:ext cx="2612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C04EC78-7A65-182C-129E-B7CF602DB839}"/>
                    </a:ext>
                  </a:extLst>
                </p:cNvPr>
                <p:cNvSpPr txBox="1"/>
                <p:nvPr/>
              </p:nvSpPr>
              <p:spPr>
                <a:xfrm>
                  <a:off x="4549310" y="6703575"/>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oMath>
                    </m:oMathPara>
                  </a14:m>
                  <a:endParaRPr lang="ko-KR" altLang="en-US" dirty="0"/>
                </a:p>
              </p:txBody>
            </p:sp>
          </mc:Choice>
          <mc:Fallback xmlns="">
            <p:sp>
              <p:nvSpPr>
                <p:cNvPr id="13" name="TextBox 12">
                  <a:extLst>
                    <a:ext uri="{FF2B5EF4-FFF2-40B4-BE49-F238E27FC236}">
                      <a16:creationId xmlns:a16="http://schemas.microsoft.com/office/drawing/2014/main" id="{8C04EC78-7A65-182C-129E-B7CF602DB839}"/>
                    </a:ext>
                  </a:extLst>
                </p:cNvPr>
                <p:cNvSpPr txBox="1">
                  <a:spLocks noRot="1" noChangeAspect="1" noMove="1" noResize="1" noEditPoints="1" noAdjustHandles="1" noChangeArrowheads="1" noChangeShapeType="1" noTextEdit="1"/>
                </p:cNvSpPr>
                <p:nvPr/>
              </p:nvSpPr>
              <p:spPr>
                <a:xfrm>
                  <a:off x="4549310" y="6703575"/>
                  <a:ext cx="653143" cy="369332"/>
                </a:xfrm>
                <a:prstGeom prst="rect">
                  <a:avLst/>
                </a:prstGeom>
                <a:blipFill>
                  <a:blip r:embed="rId13"/>
                  <a:stretch>
                    <a:fillRect b="-163636"/>
                  </a:stretch>
                </a:blipFill>
              </p:spPr>
              <p:txBody>
                <a:bodyPr/>
                <a:lstStyle/>
                <a:p>
                  <a:r>
                    <a:rPr lang="ko-KR" altLang="en-US">
                      <a:noFill/>
                    </a:rPr>
                    <a:t> </a:t>
                  </a:r>
                </a:p>
              </p:txBody>
            </p:sp>
          </mc:Fallback>
        </mc:AlternateContent>
      </p:grpSp>
    </p:spTree>
    <p:extLst>
      <p:ext uri="{BB962C8B-B14F-4D97-AF65-F5344CB8AC3E}">
        <p14:creationId xmlns:p14="http://schemas.microsoft.com/office/powerpoint/2010/main" val="18049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7ED9F96-9D08-25EF-8519-2A915208B16E}"/>
              </a:ext>
            </a:extLst>
          </p:cNvPr>
          <p:cNvSpPr>
            <a:spLocks noGrp="1"/>
          </p:cNvSpPr>
          <p:nvPr>
            <p:ph type="title"/>
          </p:nvPr>
        </p:nvSpPr>
        <p:spPr>
          <a:xfrm>
            <a:off x="838200" y="25491"/>
            <a:ext cx="10515600" cy="1014067"/>
          </a:xfrm>
        </p:spPr>
        <p:txBody>
          <a:bodyPr>
            <a:normAutofit/>
          </a:bodyPr>
          <a:lstStyle/>
          <a:p>
            <a:r>
              <a:rPr lang="en-US" altLang="ko-KR" sz="4000" b="1" dirty="0">
                <a:solidFill>
                  <a:srgbClr val="C00000"/>
                </a:solidFill>
              </a:rPr>
              <a:t>Setup over a distance</a:t>
            </a:r>
            <a:endParaRPr lang="ko-KR" altLang="en-US" sz="4000" b="1" dirty="0">
              <a:solidFill>
                <a:srgbClr val="C00000"/>
              </a:solidFill>
            </a:endParaRPr>
          </a:p>
        </p:txBody>
      </p:sp>
      <p:sp>
        <p:nvSpPr>
          <p:cNvPr id="3" name="내용 개체 틀 2">
            <a:extLst>
              <a:ext uri="{FF2B5EF4-FFF2-40B4-BE49-F238E27FC236}">
                <a16:creationId xmlns:a16="http://schemas.microsoft.com/office/drawing/2014/main" id="{5DB2C8FD-F8E1-8850-DA36-7CA733E3E907}"/>
              </a:ext>
            </a:extLst>
          </p:cNvPr>
          <p:cNvSpPr>
            <a:spLocks noGrp="1"/>
          </p:cNvSpPr>
          <p:nvPr>
            <p:ph idx="1"/>
          </p:nvPr>
        </p:nvSpPr>
        <p:spPr>
          <a:xfrm>
            <a:off x="838200" y="1319320"/>
            <a:ext cx="10515600" cy="4351338"/>
          </a:xfrm>
        </p:spPr>
        <p:txBody>
          <a:bodyPr>
            <a:normAutofit/>
          </a:bodyPr>
          <a:lstStyle/>
          <a:p>
            <a:pPr marL="0" indent="0">
              <a:buNone/>
            </a:pPr>
            <a:r>
              <a:rPr lang="en-US" altLang="ko-KR" sz="2400" dirty="0"/>
              <a:t>Two channels of each chip is used: one for signal, one for synchronization sine wave.</a:t>
            </a:r>
          </a:p>
          <a:p>
            <a:pPr marL="0" indent="0">
              <a:buNone/>
            </a:pPr>
            <a:r>
              <a:rPr lang="en-US" altLang="ko-KR" sz="2400" dirty="0"/>
              <a:t>Sync. is a component of the total timing resolution.</a:t>
            </a:r>
          </a:p>
          <a:p>
            <a:pPr marL="0" indent="0">
              <a:buNone/>
            </a:pPr>
            <a:endParaRPr lang="ko-KR" altLang="en-US" sz="2400" dirty="0"/>
          </a:p>
        </p:txBody>
      </p:sp>
      <p:sp>
        <p:nvSpPr>
          <p:cNvPr id="4" name="직사각형 3">
            <a:extLst>
              <a:ext uri="{FF2B5EF4-FFF2-40B4-BE49-F238E27FC236}">
                <a16:creationId xmlns:a16="http://schemas.microsoft.com/office/drawing/2014/main" id="{4C8BC9BB-F29E-DE3F-B614-B00A73E3E623}"/>
              </a:ext>
            </a:extLst>
          </p:cNvPr>
          <p:cNvSpPr/>
          <p:nvPr/>
        </p:nvSpPr>
        <p:spPr>
          <a:xfrm>
            <a:off x="2299440" y="3848726"/>
            <a:ext cx="1291472" cy="1209151"/>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PSEC4</a:t>
            </a:r>
            <a:endParaRPr lang="ko-KR" altLang="en-US" sz="2800" dirty="0">
              <a:solidFill>
                <a:schemeClr val="tx1"/>
              </a:solidFill>
            </a:endParaRPr>
          </a:p>
        </p:txBody>
      </p:sp>
      <p:cxnSp>
        <p:nvCxnSpPr>
          <p:cNvPr id="6" name="연결선: 꺾임 5">
            <a:extLst>
              <a:ext uri="{FF2B5EF4-FFF2-40B4-BE49-F238E27FC236}">
                <a16:creationId xmlns:a16="http://schemas.microsoft.com/office/drawing/2014/main" id="{226343A1-EF3F-7A1F-E688-E90FEEC36F37}"/>
              </a:ext>
            </a:extLst>
          </p:cNvPr>
          <p:cNvCxnSpPr>
            <a:cxnSpLocks/>
          </p:cNvCxnSpPr>
          <p:nvPr/>
        </p:nvCxnSpPr>
        <p:spPr>
          <a:xfrm rot="10800000" flipV="1">
            <a:off x="1234128" y="4183145"/>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EEE20879-EAB3-C6B1-BED0-88CCABAD7EE7}"/>
              </a:ext>
            </a:extLst>
          </p:cNvPr>
          <p:cNvCxnSpPr>
            <a:cxnSpLocks/>
          </p:cNvCxnSpPr>
          <p:nvPr/>
        </p:nvCxnSpPr>
        <p:spPr>
          <a:xfrm>
            <a:off x="1234127" y="3848726"/>
            <a:ext cx="0" cy="334419"/>
          </a:xfrm>
          <a:prstGeom prst="line">
            <a:avLst/>
          </a:prstGeom>
        </p:spPr>
        <p:style>
          <a:lnRef idx="1">
            <a:schemeClr val="dk1"/>
          </a:lnRef>
          <a:fillRef idx="0">
            <a:schemeClr val="dk1"/>
          </a:fillRef>
          <a:effectRef idx="0">
            <a:schemeClr val="dk1"/>
          </a:effectRef>
          <a:fontRef idx="minor">
            <a:schemeClr val="tx1"/>
          </a:fontRef>
        </p:style>
      </p:cxnSp>
      <p:sp>
        <p:nvSpPr>
          <p:cNvPr id="9" name="타원 8">
            <a:extLst>
              <a:ext uri="{FF2B5EF4-FFF2-40B4-BE49-F238E27FC236}">
                <a16:creationId xmlns:a16="http://schemas.microsoft.com/office/drawing/2014/main" id="{3E122E4C-79F4-8B3A-E5F9-4A4EC6F2D40B}"/>
              </a:ext>
            </a:extLst>
          </p:cNvPr>
          <p:cNvSpPr/>
          <p:nvPr/>
        </p:nvSpPr>
        <p:spPr>
          <a:xfrm>
            <a:off x="1205846" y="378722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628D84A7-7981-7478-0186-5C345CDCC7E4}"/>
              </a:ext>
            </a:extLst>
          </p:cNvPr>
          <p:cNvSpPr txBox="1"/>
          <p:nvPr/>
        </p:nvSpPr>
        <p:spPr>
          <a:xfrm>
            <a:off x="614110" y="3429000"/>
            <a:ext cx="1291471" cy="369332"/>
          </a:xfrm>
          <a:prstGeom prst="rect">
            <a:avLst/>
          </a:prstGeom>
          <a:noFill/>
        </p:spPr>
        <p:txBody>
          <a:bodyPr wrap="square" rtlCol="0">
            <a:spAutoFit/>
          </a:bodyPr>
          <a:lstStyle/>
          <a:p>
            <a:r>
              <a:rPr lang="en-US" altLang="ko-KR" dirty="0"/>
              <a:t>Detector 1</a:t>
            </a:r>
            <a:endParaRPr lang="ko-KR" altLang="en-US" dirty="0"/>
          </a:p>
        </p:txBody>
      </p:sp>
      <p:cxnSp>
        <p:nvCxnSpPr>
          <p:cNvPr id="13" name="연결선: 꺾임 12">
            <a:extLst>
              <a:ext uri="{FF2B5EF4-FFF2-40B4-BE49-F238E27FC236}">
                <a16:creationId xmlns:a16="http://schemas.microsoft.com/office/drawing/2014/main" id="{27E2BCC3-D0BB-D265-7500-69B41E28ACB5}"/>
              </a:ext>
            </a:extLst>
          </p:cNvPr>
          <p:cNvCxnSpPr>
            <a:cxnSpLocks/>
            <a:stCxn id="4" idx="3"/>
            <a:endCxn id="14" idx="4"/>
          </p:cNvCxnSpPr>
          <p:nvPr/>
        </p:nvCxnSpPr>
        <p:spPr>
          <a:xfrm flipV="1">
            <a:off x="3590912" y="3968151"/>
            <a:ext cx="620804" cy="485151"/>
          </a:xfrm>
          <a:prstGeom prst="bentConnector2">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14" name="타원 13">
            <a:extLst>
              <a:ext uri="{FF2B5EF4-FFF2-40B4-BE49-F238E27FC236}">
                <a16:creationId xmlns:a16="http://schemas.microsoft.com/office/drawing/2014/main" id="{4C5371A9-7BAA-0802-CFA6-44F43FA2B178}"/>
              </a:ext>
            </a:extLst>
          </p:cNvPr>
          <p:cNvSpPr/>
          <p:nvPr/>
        </p:nvSpPr>
        <p:spPr>
          <a:xfrm>
            <a:off x="4184716" y="391415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15" name="TextBox 14">
            <a:extLst>
              <a:ext uri="{FF2B5EF4-FFF2-40B4-BE49-F238E27FC236}">
                <a16:creationId xmlns:a16="http://schemas.microsoft.com/office/drawing/2014/main" id="{270E8AF8-3810-470C-7E50-FA94C975D2B2}"/>
              </a:ext>
            </a:extLst>
          </p:cNvPr>
          <p:cNvSpPr txBox="1"/>
          <p:nvPr/>
        </p:nvSpPr>
        <p:spPr>
          <a:xfrm>
            <a:off x="3779364" y="3494989"/>
            <a:ext cx="904973" cy="369332"/>
          </a:xfrm>
          <a:prstGeom prst="rect">
            <a:avLst/>
          </a:prstGeom>
          <a:noFill/>
        </p:spPr>
        <p:txBody>
          <a:bodyPr wrap="square" rtlCol="0">
            <a:spAutoFit/>
          </a:bodyPr>
          <a:lstStyle/>
          <a:p>
            <a:r>
              <a:rPr lang="en-US" altLang="ko-KR" dirty="0"/>
              <a:t>Trigger</a:t>
            </a:r>
            <a:endParaRPr lang="ko-KR" altLang="en-US" dirty="0"/>
          </a:p>
        </p:txBody>
      </p:sp>
      <p:sp>
        <p:nvSpPr>
          <p:cNvPr id="17" name="직사각형 16">
            <a:extLst>
              <a:ext uri="{FF2B5EF4-FFF2-40B4-BE49-F238E27FC236}">
                <a16:creationId xmlns:a16="http://schemas.microsoft.com/office/drawing/2014/main" id="{F71AA7F4-9B80-43B3-D87F-777FD47000EC}"/>
              </a:ext>
            </a:extLst>
          </p:cNvPr>
          <p:cNvSpPr/>
          <p:nvPr/>
        </p:nvSpPr>
        <p:spPr>
          <a:xfrm>
            <a:off x="7220915" y="3848726"/>
            <a:ext cx="1291472" cy="1209151"/>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PSEC4</a:t>
            </a:r>
            <a:endParaRPr lang="ko-KR" altLang="en-US" sz="2800" dirty="0">
              <a:solidFill>
                <a:schemeClr val="tx1"/>
              </a:solidFill>
            </a:endParaRPr>
          </a:p>
        </p:txBody>
      </p:sp>
      <p:cxnSp>
        <p:nvCxnSpPr>
          <p:cNvPr id="18" name="연결선: 꺾임 17">
            <a:extLst>
              <a:ext uri="{FF2B5EF4-FFF2-40B4-BE49-F238E27FC236}">
                <a16:creationId xmlns:a16="http://schemas.microsoft.com/office/drawing/2014/main" id="{6BBDE0C2-8889-CD5F-6D61-4D6A8D80240B}"/>
              </a:ext>
            </a:extLst>
          </p:cNvPr>
          <p:cNvCxnSpPr>
            <a:cxnSpLocks/>
          </p:cNvCxnSpPr>
          <p:nvPr/>
        </p:nvCxnSpPr>
        <p:spPr>
          <a:xfrm rot="10800000" flipV="1">
            <a:off x="6155603" y="4183145"/>
            <a:ext cx="1065313" cy="1"/>
          </a:xfrm>
          <a:prstGeom prst="bentConnector3">
            <a:avLst/>
          </a:prstGeom>
          <a:ln>
            <a:headEnd type="triangle" w="lg" len="lg"/>
            <a:tailEnd type="none"/>
          </a:ln>
        </p:spPr>
        <p:style>
          <a:lnRef idx="1">
            <a:schemeClr val="dk1"/>
          </a:lnRef>
          <a:fillRef idx="0">
            <a:schemeClr val="dk1"/>
          </a:fillRef>
          <a:effectRef idx="0">
            <a:schemeClr val="dk1"/>
          </a:effectRef>
          <a:fontRef idx="minor">
            <a:schemeClr val="tx1"/>
          </a:fontRef>
        </p:style>
      </p:cxnSp>
      <p:cxnSp>
        <p:nvCxnSpPr>
          <p:cNvPr id="19" name="직선 연결선 18">
            <a:extLst>
              <a:ext uri="{FF2B5EF4-FFF2-40B4-BE49-F238E27FC236}">
                <a16:creationId xmlns:a16="http://schemas.microsoft.com/office/drawing/2014/main" id="{227ECA34-5214-B8E5-B5EB-B046078EC3FD}"/>
              </a:ext>
            </a:extLst>
          </p:cNvPr>
          <p:cNvCxnSpPr>
            <a:cxnSpLocks/>
          </p:cNvCxnSpPr>
          <p:nvPr/>
        </p:nvCxnSpPr>
        <p:spPr>
          <a:xfrm>
            <a:off x="6155602" y="3848726"/>
            <a:ext cx="0" cy="334419"/>
          </a:xfrm>
          <a:prstGeom prst="line">
            <a:avLst/>
          </a:prstGeom>
        </p:spPr>
        <p:style>
          <a:lnRef idx="1">
            <a:schemeClr val="dk1"/>
          </a:lnRef>
          <a:fillRef idx="0">
            <a:schemeClr val="dk1"/>
          </a:fillRef>
          <a:effectRef idx="0">
            <a:schemeClr val="dk1"/>
          </a:effectRef>
          <a:fontRef idx="minor">
            <a:schemeClr val="tx1"/>
          </a:fontRef>
        </p:style>
      </p:cxnSp>
      <p:sp>
        <p:nvSpPr>
          <p:cNvPr id="20" name="타원 19">
            <a:extLst>
              <a:ext uri="{FF2B5EF4-FFF2-40B4-BE49-F238E27FC236}">
                <a16:creationId xmlns:a16="http://schemas.microsoft.com/office/drawing/2014/main" id="{51D6F484-91DC-1C95-0CC7-049F2A737E21}"/>
              </a:ext>
            </a:extLst>
          </p:cNvPr>
          <p:cNvSpPr/>
          <p:nvPr/>
        </p:nvSpPr>
        <p:spPr>
          <a:xfrm>
            <a:off x="6127321" y="378722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D9A04D8D-D86F-FF0B-315B-65C63D0AF3CB}"/>
              </a:ext>
            </a:extLst>
          </p:cNvPr>
          <p:cNvSpPr txBox="1"/>
          <p:nvPr/>
        </p:nvSpPr>
        <p:spPr>
          <a:xfrm>
            <a:off x="5535585" y="3429000"/>
            <a:ext cx="1291471" cy="369332"/>
          </a:xfrm>
          <a:prstGeom prst="rect">
            <a:avLst/>
          </a:prstGeom>
          <a:noFill/>
        </p:spPr>
        <p:txBody>
          <a:bodyPr wrap="square" rtlCol="0">
            <a:spAutoFit/>
          </a:bodyPr>
          <a:lstStyle/>
          <a:p>
            <a:r>
              <a:rPr lang="en-US" altLang="ko-KR" dirty="0"/>
              <a:t>Detector 2</a:t>
            </a:r>
            <a:endParaRPr lang="ko-KR" altLang="en-US" dirty="0"/>
          </a:p>
        </p:txBody>
      </p:sp>
      <p:cxnSp>
        <p:nvCxnSpPr>
          <p:cNvPr id="23" name="연결선: 꺾임 22">
            <a:extLst>
              <a:ext uri="{FF2B5EF4-FFF2-40B4-BE49-F238E27FC236}">
                <a16:creationId xmlns:a16="http://schemas.microsoft.com/office/drawing/2014/main" id="{2F99BE29-6600-F877-ED72-D74ACCBF3B77}"/>
              </a:ext>
            </a:extLst>
          </p:cNvPr>
          <p:cNvCxnSpPr>
            <a:cxnSpLocks/>
            <a:stCxn id="17" idx="3"/>
            <a:endCxn id="24" idx="4"/>
          </p:cNvCxnSpPr>
          <p:nvPr/>
        </p:nvCxnSpPr>
        <p:spPr>
          <a:xfrm flipV="1">
            <a:off x="8512387" y="3968151"/>
            <a:ext cx="620804" cy="485151"/>
          </a:xfrm>
          <a:prstGeom prst="bentConnector2">
            <a:avLst/>
          </a:prstGeom>
          <a:ln>
            <a:headEnd type="triangle" w="lg" len="lg"/>
            <a:tailEnd type="none" w="lg" len="lg"/>
          </a:ln>
        </p:spPr>
        <p:style>
          <a:lnRef idx="1">
            <a:schemeClr val="dk1"/>
          </a:lnRef>
          <a:fillRef idx="0">
            <a:schemeClr val="dk1"/>
          </a:fillRef>
          <a:effectRef idx="0">
            <a:schemeClr val="dk1"/>
          </a:effectRef>
          <a:fontRef idx="minor">
            <a:schemeClr val="tx1"/>
          </a:fontRef>
        </p:style>
      </p:cxnSp>
      <p:sp>
        <p:nvSpPr>
          <p:cNvPr id="24" name="타원 23">
            <a:extLst>
              <a:ext uri="{FF2B5EF4-FFF2-40B4-BE49-F238E27FC236}">
                <a16:creationId xmlns:a16="http://schemas.microsoft.com/office/drawing/2014/main" id="{B20AF26E-D8B9-EB2D-02AD-B6EF6FE61C1F}"/>
              </a:ext>
            </a:extLst>
          </p:cNvPr>
          <p:cNvSpPr/>
          <p:nvPr/>
        </p:nvSpPr>
        <p:spPr>
          <a:xfrm>
            <a:off x="9106191" y="3914151"/>
            <a:ext cx="54000" cy="5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sp>
        <p:nvSpPr>
          <p:cNvPr id="25" name="TextBox 24">
            <a:extLst>
              <a:ext uri="{FF2B5EF4-FFF2-40B4-BE49-F238E27FC236}">
                <a16:creationId xmlns:a16="http://schemas.microsoft.com/office/drawing/2014/main" id="{01E3AD3F-1A36-E754-9F7E-63F86AF4E4FB}"/>
              </a:ext>
            </a:extLst>
          </p:cNvPr>
          <p:cNvSpPr txBox="1"/>
          <p:nvPr/>
        </p:nvSpPr>
        <p:spPr>
          <a:xfrm>
            <a:off x="8700839" y="3494989"/>
            <a:ext cx="904973" cy="369332"/>
          </a:xfrm>
          <a:prstGeom prst="rect">
            <a:avLst/>
          </a:prstGeom>
          <a:noFill/>
        </p:spPr>
        <p:txBody>
          <a:bodyPr wrap="square" rtlCol="0">
            <a:spAutoFit/>
          </a:bodyPr>
          <a:lstStyle/>
          <a:p>
            <a:r>
              <a:rPr lang="en-US" altLang="ko-KR" dirty="0"/>
              <a:t>Trigger</a:t>
            </a:r>
            <a:endParaRPr lang="ko-KR" altLang="en-US" dirty="0"/>
          </a:p>
        </p:txBody>
      </p:sp>
      <p:sp>
        <p:nvSpPr>
          <p:cNvPr id="27" name="직사각형 26">
            <a:extLst>
              <a:ext uri="{FF2B5EF4-FFF2-40B4-BE49-F238E27FC236}">
                <a16:creationId xmlns:a16="http://schemas.microsoft.com/office/drawing/2014/main" id="{CAD59005-3384-2301-B83A-A3A1A3C3EA27}"/>
              </a:ext>
            </a:extLst>
          </p:cNvPr>
          <p:cNvSpPr/>
          <p:nvPr/>
        </p:nvSpPr>
        <p:spPr>
          <a:xfrm>
            <a:off x="2299440" y="6012000"/>
            <a:ext cx="1291472" cy="476387"/>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WR</a:t>
            </a:r>
            <a:endParaRPr lang="ko-KR" altLang="en-US" sz="2800" dirty="0">
              <a:solidFill>
                <a:schemeClr val="tx1"/>
              </a:solidFill>
            </a:endParaRPr>
          </a:p>
        </p:txBody>
      </p:sp>
      <p:sp>
        <p:nvSpPr>
          <p:cNvPr id="28" name="직사각형 27">
            <a:extLst>
              <a:ext uri="{FF2B5EF4-FFF2-40B4-BE49-F238E27FC236}">
                <a16:creationId xmlns:a16="http://schemas.microsoft.com/office/drawing/2014/main" id="{0C566A70-3A45-6378-C2EE-505221401696}"/>
              </a:ext>
            </a:extLst>
          </p:cNvPr>
          <p:cNvSpPr/>
          <p:nvPr/>
        </p:nvSpPr>
        <p:spPr>
          <a:xfrm>
            <a:off x="7221600" y="6012000"/>
            <a:ext cx="1291472" cy="476387"/>
          </a:xfrm>
          <a:prstGeom prst="rect">
            <a:avLst/>
          </a:prstGeom>
          <a:noFill/>
          <a:ln w="254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ko-KR" sz="2800" dirty="0">
                <a:solidFill>
                  <a:schemeClr val="tx1"/>
                </a:solidFill>
              </a:rPr>
              <a:t>WR</a:t>
            </a:r>
            <a:endParaRPr lang="ko-KR" altLang="en-US" sz="2800" dirty="0">
              <a:solidFill>
                <a:schemeClr val="tx1"/>
              </a:solidFill>
            </a:endParaRPr>
          </a:p>
        </p:txBody>
      </p:sp>
      <p:cxnSp>
        <p:nvCxnSpPr>
          <p:cNvPr id="30" name="연결선: 꺾임 29">
            <a:extLst>
              <a:ext uri="{FF2B5EF4-FFF2-40B4-BE49-F238E27FC236}">
                <a16:creationId xmlns:a16="http://schemas.microsoft.com/office/drawing/2014/main" id="{39CCB780-2A8A-B3CB-E450-E5DCC9034967}"/>
              </a:ext>
            </a:extLst>
          </p:cNvPr>
          <p:cNvCxnSpPr>
            <a:stCxn id="27" idx="3"/>
            <a:endCxn id="28" idx="1"/>
          </p:cNvCxnSpPr>
          <p:nvPr/>
        </p:nvCxnSpPr>
        <p:spPr>
          <a:xfrm>
            <a:off x="3590912" y="6250194"/>
            <a:ext cx="3630688" cy="12700"/>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연결선: 꺾임 30">
            <a:extLst>
              <a:ext uri="{FF2B5EF4-FFF2-40B4-BE49-F238E27FC236}">
                <a16:creationId xmlns:a16="http://schemas.microsoft.com/office/drawing/2014/main" id="{42774336-B023-F439-B19A-261F8232C264}"/>
              </a:ext>
            </a:extLst>
          </p:cNvPr>
          <p:cNvCxnSpPr/>
          <p:nvPr/>
        </p:nvCxnSpPr>
        <p:spPr>
          <a:xfrm>
            <a:off x="3595531" y="6291762"/>
            <a:ext cx="3630688" cy="12700"/>
          </a:xfrm>
          <a:prstGeom prst="bentConnector3">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연결선: 꺾임 42">
            <a:extLst>
              <a:ext uri="{FF2B5EF4-FFF2-40B4-BE49-F238E27FC236}">
                <a16:creationId xmlns:a16="http://schemas.microsoft.com/office/drawing/2014/main" id="{F2848ACE-F66C-7AC4-4145-C2B6970939C9}"/>
              </a:ext>
            </a:extLst>
          </p:cNvPr>
          <p:cNvCxnSpPr>
            <a:cxnSpLocks/>
            <a:stCxn id="27" idx="0"/>
            <a:endCxn id="4" idx="1"/>
          </p:cNvCxnSpPr>
          <p:nvPr/>
        </p:nvCxnSpPr>
        <p:spPr>
          <a:xfrm rot="16200000" flipV="1">
            <a:off x="1842959" y="4909783"/>
            <a:ext cx="1558698" cy="645736"/>
          </a:xfrm>
          <a:prstGeom prst="bentConnector4">
            <a:avLst>
              <a:gd name="adj1" fmla="val 30606"/>
              <a:gd name="adj2" fmla="val 135401"/>
            </a:avLst>
          </a:prstGeom>
          <a:ln>
            <a:tailEnd type="triangle" w="lg" len="lg"/>
          </a:ln>
        </p:spPr>
        <p:style>
          <a:lnRef idx="1">
            <a:schemeClr val="dk1"/>
          </a:lnRef>
          <a:fillRef idx="0">
            <a:schemeClr val="dk1"/>
          </a:fillRef>
          <a:effectRef idx="0">
            <a:schemeClr val="dk1"/>
          </a:effectRef>
          <a:fontRef idx="minor">
            <a:schemeClr val="tx1"/>
          </a:fontRef>
        </p:style>
      </p:cxnSp>
      <p:cxnSp>
        <p:nvCxnSpPr>
          <p:cNvPr id="46" name="연결선: 꺾임 45">
            <a:extLst>
              <a:ext uri="{FF2B5EF4-FFF2-40B4-BE49-F238E27FC236}">
                <a16:creationId xmlns:a16="http://schemas.microsoft.com/office/drawing/2014/main" id="{25970DB7-EE30-3731-07D7-3C1B7B963DE8}"/>
              </a:ext>
            </a:extLst>
          </p:cNvPr>
          <p:cNvCxnSpPr>
            <a:cxnSpLocks/>
          </p:cNvCxnSpPr>
          <p:nvPr/>
        </p:nvCxnSpPr>
        <p:spPr>
          <a:xfrm rot="16200000" flipV="1">
            <a:off x="6769738" y="4909783"/>
            <a:ext cx="1558698" cy="645736"/>
          </a:xfrm>
          <a:prstGeom prst="bentConnector4">
            <a:avLst>
              <a:gd name="adj1" fmla="val 30606"/>
              <a:gd name="adj2" fmla="val 135401"/>
            </a:avLst>
          </a:prstGeom>
          <a:ln>
            <a:tailEnd type="triangle" w="lg" len="lg"/>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8B1094BE-FB52-F1BB-625E-A594E2C0E750}"/>
                  </a:ext>
                </a:extLst>
              </p:cNvPr>
              <p:cNvSpPr txBox="1"/>
              <p:nvPr/>
            </p:nvSpPr>
            <p:spPr>
              <a:xfrm>
                <a:off x="1205846" y="5080939"/>
                <a:ext cx="1291471" cy="1200329"/>
              </a:xfrm>
              <a:prstGeom prst="rect">
                <a:avLst/>
              </a:prstGeom>
              <a:noFill/>
            </p:spPr>
            <p:txBody>
              <a:bodyPr wrap="square" rtlCol="0">
                <a:spAutoFit/>
              </a:bodyPr>
              <a:lstStyle/>
              <a:p>
                <a:r>
                  <a:rPr lang="en-US" altLang="ko-KR" dirty="0"/>
                  <a:t>Phase Sync’d</a:t>
                </a:r>
              </a:p>
              <a:p>
                <a:r>
                  <a:rPr lang="en-US" altLang="ko-KR" dirty="0"/>
                  <a:t>Sine wave</a:t>
                </a:r>
              </a:p>
              <a:p>
                <a14:m>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r>
                      <a:rPr lang="en-US" altLang="ko-KR" i="1">
                        <a:latin typeface="Cambria Math" panose="02040503050406030204" pitchFamily="18" charset="0"/>
                        <a:ea typeface="Cambria Math" panose="02040503050406030204" pitchFamily="18" charset="0"/>
                      </a:rPr>
                      <m:t>≪</m:t>
                    </m:r>
                  </m:oMath>
                </a14:m>
                <a:r>
                  <a:rPr lang="en-US" altLang="ko-KR" dirty="0"/>
                  <a:t>1ps</a:t>
                </a:r>
                <a:endParaRPr lang="ko-KR" altLang="en-US" dirty="0"/>
              </a:p>
            </p:txBody>
          </p:sp>
        </mc:Choice>
        <mc:Fallback xmlns="">
          <p:sp>
            <p:nvSpPr>
              <p:cNvPr id="47" name="TextBox 46">
                <a:extLst>
                  <a:ext uri="{FF2B5EF4-FFF2-40B4-BE49-F238E27FC236}">
                    <a16:creationId xmlns:a16="http://schemas.microsoft.com/office/drawing/2014/main" id="{8B1094BE-FB52-F1BB-625E-A594E2C0E750}"/>
                  </a:ext>
                </a:extLst>
              </p:cNvPr>
              <p:cNvSpPr txBox="1">
                <a:spLocks noRot="1" noChangeAspect="1" noMove="1" noResize="1" noEditPoints="1" noAdjustHandles="1" noChangeArrowheads="1" noChangeShapeType="1" noTextEdit="1"/>
              </p:cNvSpPr>
              <p:nvPr/>
            </p:nvSpPr>
            <p:spPr>
              <a:xfrm>
                <a:off x="1205846" y="5080939"/>
                <a:ext cx="1291471" cy="1200329"/>
              </a:xfrm>
              <a:prstGeom prst="rect">
                <a:avLst/>
              </a:prstGeom>
              <a:blipFill>
                <a:blip r:embed="rId4"/>
                <a:stretch>
                  <a:fillRect l="-4245" t="-2538" b="-7107"/>
                </a:stretch>
              </a:blipFill>
            </p:spPr>
            <p:txBody>
              <a:bodyPr/>
              <a:lstStyle/>
              <a:p>
                <a:r>
                  <a:rPr lang="ko-KR" altLang="en-US">
                    <a:noFill/>
                  </a:rPr>
                  <a:t> </a:t>
                </a:r>
              </a:p>
            </p:txBody>
          </p:sp>
        </mc:Fallback>
      </mc:AlternateContent>
      <p:sp>
        <p:nvSpPr>
          <p:cNvPr id="48" name="TextBox 47">
            <a:extLst>
              <a:ext uri="{FF2B5EF4-FFF2-40B4-BE49-F238E27FC236}">
                <a16:creationId xmlns:a16="http://schemas.microsoft.com/office/drawing/2014/main" id="{9D837DBC-2163-615B-A8B1-E952246089D7}"/>
              </a:ext>
            </a:extLst>
          </p:cNvPr>
          <p:cNvSpPr txBox="1"/>
          <p:nvPr/>
        </p:nvSpPr>
        <p:spPr>
          <a:xfrm>
            <a:off x="4411130" y="5544972"/>
            <a:ext cx="2009480" cy="646331"/>
          </a:xfrm>
          <a:prstGeom prst="rect">
            <a:avLst/>
          </a:prstGeom>
          <a:noFill/>
        </p:spPr>
        <p:txBody>
          <a:bodyPr wrap="square" rtlCol="0">
            <a:spAutoFit/>
          </a:bodyPr>
          <a:lstStyle/>
          <a:p>
            <a:r>
              <a:rPr lang="en-US" altLang="ko-KR" dirty="0"/>
              <a:t>Synchronization</a:t>
            </a:r>
            <a:r>
              <a:rPr lang="ko-KR" altLang="en-US" dirty="0"/>
              <a:t> </a:t>
            </a:r>
            <a:r>
              <a:rPr lang="en-US" altLang="ko-KR" dirty="0"/>
              <a:t>via</a:t>
            </a:r>
            <a:r>
              <a:rPr lang="ko-KR" altLang="en-US" dirty="0"/>
              <a:t> </a:t>
            </a:r>
            <a:r>
              <a:rPr lang="en-US" altLang="ko-KR" dirty="0"/>
              <a:t>optical</a:t>
            </a:r>
            <a:r>
              <a:rPr lang="ko-KR" altLang="en-US" dirty="0"/>
              <a:t> </a:t>
            </a:r>
            <a:r>
              <a:rPr lang="en-US" altLang="ko-KR" dirty="0"/>
              <a:t>fiber</a:t>
            </a:r>
          </a:p>
        </p:txBody>
      </p:sp>
      <p:sp>
        <p:nvSpPr>
          <p:cNvPr id="49" name="TextBox 48">
            <a:extLst>
              <a:ext uri="{FF2B5EF4-FFF2-40B4-BE49-F238E27FC236}">
                <a16:creationId xmlns:a16="http://schemas.microsoft.com/office/drawing/2014/main" id="{182F76AB-1D2B-1229-558D-1C32C213037D}"/>
              </a:ext>
            </a:extLst>
          </p:cNvPr>
          <p:cNvSpPr txBox="1"/>
          <p:nvPr/>
        </p:nvSpPr>
        <p:spPr>
          <a:xfrm>
            <a:off x="1407400" y="3854336"/>
            <a:ext cx="1291471" cy="369332"/>
          </a:xfrm>
          <a:prstGeom prst="rect">
            <a:avLst/>
          </a:prstGeom>
          <a:noFill/>
        </p:spPr>
        <p:txBody>
          <a:bodyPr wrap="square" rtlCol="0">
            <a:spAutoFit/>
          </a:bodyPr>
          <a:lstStyle/>
          <a:p>
            <a:r>
              <a:rPr lang="en-US" altLang="ko-KR" dirty="0"/>
              <a:t>Ch. 1</a:t>
            </a:r>
            <a:endParaRPr lang="ko-KR" altLang="en-US" dirty="0"/>
          </a:p>
        </p:txBody>
      </p:sp>
      <p:sp>
        <p:nvSpPr>
          <p:cNvPr id="50" name="TextBox 49">
            <a:extLst>
              <a:ext uri="{FF2B5EF4-FFF2-40B4-BE49-F238E27FC236}">
                <a16:creationId xmlns:a16="http://schemas.microsoft.com/office/drawing/2014/main" id="{B35991EC-AFAE-F393-079F-87297940E046}"/>
              </a:ext>
            </a:extLst>
          </p:cNvPr>
          <p:cNvSpPr txBox="1"/>
          <p:nvPr/>
        </p:nvSpPr>
        <p:spPr>
          <a:xfrm>
            <a:off x="1407400" y="4301469"/>
            <a:ext cx="1291471" cy="369332"/>
          </a:xfrm>
          <a:prstGeom prst="rect">
            <a:avLst/>
          </a:prstGeom>
          <a:noFill/>
        </p:spPr>
        <p:txBody>
          <a:bodyPr wrap="square" rtlCol="0">
            <a:spAutoFit/>
          </a:bodyPr>
          <a:lstStyle/>
          <a:p>
            <a:r>
              <a:rPr lang="en-US" altLang="ko-KR" dirty="0"/>
              <a:t>Ch. 2</a:t>
            </a:r>
            <a:endParaRPr lang="ko-KR" altLang="en-US" dirty="0"/>
          </a:p>
        </p:txBody>
      </p:sp>
      <p:sp>
        <p:nvSpPr>
          <p:cNvPr id="51" name="TextBox 50">
            <a:extLst>
              <a:ext uri="{FF2B5EF4-FFF2-40B4-BE49-F238E27FC236}">
                <a16:creationId xmlns:a16="http://schemas.microsoft.com/office/drawing/2014/main" id="{8DC941E9-C9B8-26B7-2BC7-993DA935A232}"/>
              </a:ext>
            </a:extLst>
          </p:cNvPr>
          <p:cNvSpPr txBox="1"/>
          <p:nvPr/>
        </p:nvSpPr>
        <p:spPr>
          <a:xfrm>
            <a:off x="6352614" y="3854336"/>
            <a:ext cx="1291471" cy="369332"/>
          </a:xfrm>
          <a:prstGeom prst="rect">
            <a:avLst/>
          </a:prstGeom>
          <a:noFill/>
        </p:spPr>
        <p:txBody>
          <a:bodyPr wrap="square" rtlCol="0">
            <a:spAutoFit/>
          </a:bodyPr>
          <a:lstStyle/>
          <a:p>
            <a:r>
              <a:rPr lang="en-US" altLang="ko-KR" dirty="0"/>
              <a:t>Ch. 1</a:t>
            </a:r>
            <a:endParaRPr lang="ko-KR" altLang="en-US" dirty="0"/>
          </a:p>
        </p:txBody>
      </p:sp>
      <p:sp>
        <p:nvSpPr>
          <p:cNvPr id="52" name="TextBox 51">
            <a:extLst>
              <a:ext uri="{FF2B5EF4-FFF2-40B4-BE49-F238E27FC236}">
                <a16:creationId xmlns:a16="http://schemas.microsoft.com/office/drawing/2014/main" id="{5E1BF108-F80C-4332-1D7E-29A27763055A}"/>
              </a:ext>
            </a:extLst>
          </p:cNvPr>
          <p:cNvSpPr txBox="1"/>
          <p:nvPr/>
        </p:nvSpPr>
        <p:spPr>
          <a:xfrm>
            <a:off x="6352614" y="4301469"/>
            <a:ext cx="1291471" cy="369332"/>
          </a:xfrm>
          <a:prstGeom prst="rect">
            <a:avLst/>
          </a:prstGeom>
          <a:noFill/>
        </p:spPr>
        <p:txBody>
          <a:bodyPr wrap="square" rtlCol="0">
            <a:spAutoFit/>
          </a:bodyPr>
          <a:lstStyle/>
          <a:p>
            <a:r>
              <a:rPr lang="en-US" altLang="ko-KR" dirty="0"/>
              <a:t>Ch. 2</a:t>
            </a:r>
            <a:endParaRPr lang="ko-KR" altLang="en-US" dirty="0"/>
          </a:p>
        </p:txBody>
      </p:sp>
      <p:pic>
        <p:nvPicPr>
          <p:cNvPr id="1026" name="Picture 2" descr="Ac Source Symbol Vector for Free Download | FreeImages">
            <a:extLst>
              <a:ext uri="{FF2B5EF4-FFF2-40B4-BE49-F238E27FC236}">
                <a16:creationId xmlns:a16="http://schemas.microsoft.com/office/drawing/2014/main" id="{2D1CF394-691D-0C38-00A5-82CB5E37B4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91" t="22273" r="12691" b="22273"/>
          <a:stretch/>
        </p:blipFill>
        <p:spPr bwMode="auto">
          <a:xfrm>
            <a:off x="2299440" y="5275375"/>
            <a:ext cx="289433" cy="215097"/>
          </a:xfrm>
          <a:prstGeom prst="rect">
            <a:avLst/>
          </a:prstGeom>
          <a:noFill/>
          <a:extLst>
            <a:ext uri="{909E8E84-426E-40DD-AFC4-6F175D3DCCD1}">
              <a14:hiddenFill xmlns:a14="http://schemas.microsoft.com/office/drawing/2010/main">
                <a:solidFill>
                  <a:srgbClr val="FFFFFF"/>
                </a:solidFill>
              </a14:hiddenFill>
            </a:ext>
          </a:extLst>
        </p:spPr>
      </p:pic>
      <p:cxnSp>
        <p:nvCxnSpPr>
          <p:cNvPr id="54" name="직선 연결선 53">
            <a:extLst>
              <a:ext uri="{FF2B5EF4-FFF2-40B4-BE49-F238E27FC236}">
                <a16:creationId xmlns:a16="http://schemas.microsoft.com/office/drawing/2014/main" id="{718CEBDD-B763-A21E-A8F3-06FBFC6EF197}"/>
              </a:ext>
            </a:extLst>
          </p:cNvPr>
          <p:cNvCxnSpPr>
            <a:stCxn id="1026" idx="1"/>
            <a:endCxn id="1026" idx="3"/>
          </p:cNvCxnSpPr>
          <p:nvPr/>
        </p:nvCxnSpPr>
        <p:spPr>
          <a:xfrm>
            <a:off x="2299440" y="5382924"/>
            <a:ext cx="289433" cy="0"/>
          </a:xfrm>
          <a:prstGeom prst="line">
            <a:avLst/>
          </a:prstGeom>
        </p:spPr>
        <p:style>
          <a:lnRef idx="1">
            <a:schemeClr val="dk1"/>
          </a:lnRef>
          <a:fillRef idx="0">
            <a:schemeClr val="dk1"/>
          </a:fillRef>
          <a:effectRef idx="0">
            <a:schemeClr val="dk1"/>
          </a:effectRef>
          <a:fontRef idx="minor">
            <a:schemeClr val="tx1"/>
          </a:fontRef>
        </p:style>
      </p:cxnSp>
      <p:pic>
        <p:nvPicPr>
          <p:cNvPr id="57" name="Picture 2" descr="Ac Source Symbol Vector for Free Download | FreeImages">
            <a:extLst>
              <a:ext uri="{FF2B5EF4-FFF2-40B4-BE49-F238E27FC236}">
                <a16:creationId xmlns:a16="http://schemas.microsoft.com/office/drawing/2014/main" id="{EA63B9D0-9253-2F5C-E675-7EC6E93CBB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691" t="22273" r="12691" b="22273"/>
          <a:stretch/>
        </p:blipFill>
        <p:spPr bwMode="auto">
          <a:xfrm>
            <a:off x="7223343" y="5275375"/>
            <a:ext cx="289433" cy="215097"/>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직선 연결선 57">
            <a:extLst>
              <a:ext uri="{FF2B5EF4-FFF2-40B4-BE49-F238E27FC236}">
                <a16:creationId xmlns:a16="http://schemas.microsoft.com/office/drawing/2014/main" id="{B97FAE9E-55B4-B4B1-D315-2110ACC721BA}"/>
              </a:ext>
            </a:extLst>
          </p:cNvPr>
          <p:cNvCxnSpPr>
            <a:stCxn id="57" idx="1"/>
            <a:endCxn id="57" idx="3"/>
          </p:cNvCxnSpPr>
          <p:nvPr/>
        </p:nvCxnSpPr>
        <p:spPr>
          <a:xfrm>
            <a:off x="7223343" y="5382924"/>
            <a:ext cx="289433" cy="0"/>
          </a:xfrm>
          <a:prstGeom prst="line">
            <a:avLst/>
          </a:prstGeom>
        </p:spPr>
        <p:style>
          <a:lnRef idx="1">
            <a:schemeClr val="dk1"/>
          </a:lnRef>
          <a:fillRef idx="0">
            <a:schemeClr val="dk1"/>
          </a:fillRef>
          <a:effectRef idx="0">
            <a:schemeClr val="dk1"/>
          </a:effectRef>
          <a:fontRef idx="minor">
            <a:schemeClr val="tx1"/>
          </a:fontRef>
        </p:style>
      </p:cxnSp>
      <p:cxnSp>
        <p:nvCxnSpPr>
          <p:cNvPr id="7" name="직선 연결선 6">
            <a:extLst>
              <a:ext uri="{FF2B5EF4-FFF2-40B4-BE49-F238E27FC236}">
                <a16:creationId xmlns:a16="http://schemas.microsoft.com/office/drawing/2014/main" id="{F5E528D6-D4DD-7E20-933E-570857EFF441}"/>
              </a:ext>
            </a:extLst>
          </p:cNvPr>
          <p:cNvCxnSpPr/>
          <p:nvPr/>
        </p:nvCxnSpPr>
        <p:spPr>
          <a:xfrm>
            <a:off x="5329644" y="3157391"/>
            <a:ext cx="0" cy="244064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A4ECFB3-A3BE-C209-1D11-CDE0116894F7}"/>
              </a:ext>
            </a:extLst>
          </p:cNvPr>
          <p:cNvSpPr txBox="1"/>
          <p:nvPr/>
        </p:nvSpPr>
        <p:spPr>
          <a:xfrm>
            <a:off x="4828901" y="2769900"/>
            <a:ext cx="1001487" cy="369332"/>
          </a:xfrm>
          <a:prstGeom prst="rect">
            <a:avLst/>
          </a:prstGeom>
          <a:noFill/>
        </p:spPr>
        <p:txBody>
          <a:bodyPr wrap="square" rtlCol="0">
            <a:spAutoFit/>
          </a:bodyPr>
          <a:lstStyle/>
          <a:p>
            <a:r>
              <a:rPr lang="en-US" altLang="ko-KR" dirty="0"/>
              <a:t>&gt;100m</a:t>
            </a:r>
            <a:endParaRPr lang="ko-KR" altLang="en-US" dirty="0"/>
          </a:p>
        </p:txBody>
      </p:sp>
      <p:sp>
        <p:nvSpPr>
          <p:cNvPr id="5" name="슬라이드 번호 개체 틀 4">
            <a:extLst>
              <a:ext uri="{FF2B5EF4-FFF2-40B4-BE49-F238E27FC236}">
                <a16:creationId xmlns:a16="http://schemas.microsoft.com/office/drawing/2014/main" id="{46E25489-A5AB-6E1F-BF59-F9019736E2BC}"/>
              </a:ext>
            </a:extLst>
          </p:cNvPr>
          <p:cNvSpPr>
            <a:spLocks noGrp="1"/>
          </p:cNvSpPr>
          <p:nvPr>
            <p:ph type="sldNum" sz="quarter" idx="12"/>
          </p:nvPr>
        </p:nvSpPr>
        <p:spPr/>
        <p:txBody>
          <a:bodyPr/>
          <a:lstStyle/>
          <a:p>
            <a:fld id="{C81923B2-94BC-4A4A-8DAF-314F9348B39B}" type="slidenum">
              <a:rPr lang="ko-KR" altLang="en-US" smtClean="0"/>
              <a:t>14</a:t>
            </a:fld>
            <a:endParaRPr lang="ko-KR" altLang="en-US" dirty="0"/>
          </a:p>
        </p:txBody>
      </p:sp>
      <p:sp>
        <p:nvSpPr>
          <p:cNvPr id="33" name="Rectangle 5">
            <a:extLst>
              <a:ext uri="{FF2B5EF4-FFF2-40B4-BE49-F238E27FC236}">
                <a16:creationId xmlns:a16="http://schemas.microsoft.com/office/drawing/2014/main" id="{27099E2F-1F71-3DC6-BDA6-9E4F78E62FD9}"/>
              </a:ext>
            </a:extLst>
          </p:cNvPr>
          <p:cNvSpPr>
            <a:spLocks noChangeArrowheads="1"/>
          </p:cNvSpPr>
          <p:nvPr/>
        </p:nvSpPr>
        <p:spPr bwMode="auto">
          <a:xfrm>
            <a:off x="9179283" y="4290866"/>
            <a:ext cx="3043883"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atinLnBrk="0"/>
            <a:r>
              <a:rPr kumimoji="0" lang="ko-KR" altLang="ko-KR" sz="1400" b="0" i="0" u="none" strike="noStrike" cap="none" normalizeH="0" baseline="0" dirty="0" err="1">
                <a:ln>
                  <a:noFill/>
                </a:ln>
                <a:solidFill>
                  <a:srgbClr val="222222"/>
                </a:solidFill>
                <a:effectLst/>
                <a:cs typeface="Arial" panose="020B0604020202020204" pitchFamily="34" charset="0"/>
              </a:rPr>
              <a:t>F</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Girela-Lopez</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J</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Lopez-Jimenez</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M</a:t>
            </a:r>
            <a:r>
              <a:rPr kumimoji="0" lang="ko-KR" altLang="ko-KR" sz="1400" b="0" i="0" u="none" strike="noStrike" cap="none" normalizeH="0" baseline="0" dirty="0">
                <a:ln>
                  <a:noFill/>
                </a:ln>
                <a:solidFill>
                  <a:srgbClr val="222222"/>
                </a:solidFill>
                <a:effectLst/>
                <a:cs typeface="Arial" panose="020B0604020202020204" pitchFamily="34" charset="0"/>
              </a:rPr>
              <a:t>.</a:t>
            </a:r>
            <a:r>
              <a:rPr kumimoji="0" lang="en-US"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Jimenez-Lopez</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R</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Rodriguez</a:t>
            </a:r>
            <a:r>
              <a:rPr kumimoji="0" lang="ko-KR" altLang="ko-KR" sz="1400" b="0" i="0" u="none" strike="noStrike" cap="none" normalizeH="0" baseline="0" dirty="0">
                <a:ln>
                  <a:noFill/>
                </a:ln>
                <a:solidFill>
                  <a:srgbClr val="222222"/>
                </a:solidFill>
                <a:effectLst/>
                <a:cs typeface="Arial" panose="020B0604020202020204" pitchFamily="34" charset="0"/>
              </a:rPr>
              <a:t>,</a:t>
            </a:r>
            <a:br>
              <a:rPr kumimoji="0" lang="ko-KR" altLang="ko-KR" sz="1400" b="0" i="0" u="none" strike="noStrike" cap="none" normalizeH="0" baseline="0" dirty="0">
                <a:ln>
                  <a:noFill/>
                </a:ln>
                <a:solidFill>
                  <a:schemeClr val="tx1"/>
                </a:solidFill>
                <a:effectLst/>
              </a:rPr>
            </a:br>
            <a:r>
              <a:rPr kumimoji="0" lang="ko-KR" altLang="ko-KR" sz="1400" b="0" i="0" u="none" strike="noStrike" cap="none" normalizeH="0" baseline="0" dirty="0" err="1">
                <a:ln>
                  <a:noFill/>
                </a:ln>
                <a:solidFill>
                  <a:srgbClr val="222222"/>
                </a:solidFill>
                <a:effectLst/>
                <a:cs typeface="Arial" panose="020B0604020202020204" pitchFamily="34" charset="0"/>
              </a:rPr>
              <a:t>E</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Ros</a:t>
            </a:r>
            <a:r>
              <a:rPr kumimoji="0" lang="ko-KR" altLang="ko-KR" sz="1400" b="0" i="0" u="none" strike="noStrike" cap="none" normalizeH="0" baseline="0" dirty="0">
                <a:ln>
                  <a:noFill/>
                </a:ln>
                <a:solidFill>
                  <a:srgbClr val="222222"/>
                </a:solidFill>
                <a:effectLst/>
                <a:cs typeface="Arial" panose="020B0604020202020204" pitchFamily="34" charset="0"/>
              </a:rPr>
              <a:t> and </a:t>
            </a:r>
            <a:r>
              <a:rPr kumimoji="0" lang="ko-KR" altLang="ko-KR" sz="1400" b="0" i="0" u="none" strike="noStrike" cap="none" normalizeH="0" baseline="0" dirty="0" err="1">
                <a:ln>
                  <a:noFill/>
                </a:ln>
                <a:solidFill>
                  <a:srgbClr val="222222"/>
                </a:solidFill>
                <a:effectLst/>
                <a:cs typeface="Arial" panose="020B0604020202020204" pitchFamily="34" charset="0"/>
              </a:rPr>
              <a:t>J</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Díaz</a:t>
            </a:r>
            <a:r>
              <a:rPr kumimoji="0" lang="ko-KR" altLang="ko-KR" sz="1400" b="0" i="0" u="none" strike="noStrike" cap="none" normalizeH="0" baseline="0" dirty="0">
                <a:ln>
                  <a:noFill/>
                </a:ln>
                <a:solidFill>
                  <a:srgbClr val="222222"/>
                </a:solidFill>
                <a:effectLst/>
                <a:cs typeface="Arial" panose="020B0604020202020204" pitchFamily="34" charset="0"/>
              </a:rPr>
              <a:t>,</a:t>
            </a:r>
            <a:endParaRPr kumimoji="0" lang="en-US" altLang="ko-KR" sz="1400" b="0" i="0" u="none" strike="noStrike" cap="none" normalizeH="0" baseline="0" dirty="0">
              <a:ln>
                <a:noFill/>
              </a:ln>
              <a:solidFill>
                <a:srgbClr val="222222"/>
              </a:solidFill>
              <a:effectLst/>
              <a:cs typeface="Arial" panose="020B0604020202020204" pitchFamily="34" charset="0"/>
            </a:endParaRPr>
          </a:p>
          <a:p>
            <a:pPr latinLnBrk="0"/>
            <a:r>
              <a:rPr kumimoji="0" lang="ko-KR" altLang="ko-KR" sz="1400" b="0" i="0" u="none" strike="noStrike" cap="none" normalizeH="0" baseline="0" dirty="0">
                <a:ln>
                  <a:noFill/>
                </a:ln>
                <a:solidFill>
                  <a:srgbClr val="222222"/>
                </a:solidFill>
                <a:effectLst/>
                <a:cs typeface="Arial" panose="020B0604020202020204" pitchFamily="34" charset="0"/>
              </a:rPr>
              <a:t>IEEE 1588 </a:t>
            </a:r>
            <a:r>
              <a:rPr kumimoji="0" lang="ko-KR" altLang="ko-KR" sz="1400" b="0" i="0" u="none" strike="noStrike" cap="none" normalizeH="0" baseline="0" dirty="0" err="1">
                <a:ln>
                  <a:noFill/>
                </a:ln>
                <a:solidFill>
                  <a:srgbClr val="222222"/>
                </a:solidFill>
                <a:effectLst/>
                <a:cs typeface="Arial" panose="020B0604020202020204" pitchFamily="34" charset="0"/>
              </a:rPr>
              <a:t>High</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Accuracy</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Default</a:t>
            </a:r>
            <a:r>
              <a:rPr kumimoji="0" lang="ko-KR"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Profile</a:t>
            </a:r>
            <a:r>
              <a:rPr kumimoji="0" lang="ko-KR" altLang="ko-KR" sz="1400" b="0" i="0" u="none" strike="noStrike" cap="none" normalizeH="0" baseline="0" dirty="0">
                <a:ln>
                  <a:noFill/>
                </a:ln>
                <a:solidFill>
                  <a:srgbClr val="222222"/>
                </a:solidFill>
                <a:effectLst/>
                <a:cs typeface="Arial" panose="020B0604020202020204" pitchFamily="34" charset="0"/>
              </a:rPr>
              <a:t>:</a:t>
            </a:r>
            <a:r>
              <a:rPr kumimoji="0" lang="en-US" altLang="ko-KR" sz="1400" b="0" i="0" u="none" strike="noStrike" cap="none" normalizeH="0" baseline="0" dirty="0">
                <a:ln>
                  <a:noFill/>
                </a:ln>
                <a:solidFill>
                  <a:srgbClr val="222222"/>
                </a:solidFill>
                <a:effectLst/>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Applications</a:t>
            </a:r>
            <a:r>
              <a:rPr kumimoji="0" lang="ko-KR" altLang="ko-KR" sz="1400" b="0" i="0" u="none" strike="noStrike" cap="none" normalizeH="0" baseline="0" dirty="0">
                <a:ln>
                  <a:noFill/>
                </a:ln>
                <a:solidFill>
                  <a:srgbClr val="222222"/>
                </a:solidFill>
                <a:effectLst/>
                <a:cs typeface="Arial" panose="020B0604020202020204" pitchFamily="34" charset="0"/>
              </a:rPr>
              <a:t> and </a:t>
            </a:r>
            <a:r>
              <a:rPr kumimoji="0" lang="ko-KR" altLang="ko-KR" sz="1400" b="0" i="0" u="none" strike="noStrike" cap="none" normalizeH="0" baseline="0" dirty="0" err="1">
                <a:ln>
                  <a:noFill/>
                </a:ln>
                <a:solidFill>
                  <a:srgbClr val="222222"/>
                </a:solidFill>
                <a:effectLst/>
                <a:cs typeface="Arial" panose="020B0604020202020204" pitchFamily="34" charset="0"/>
              </a:rPr>
              <a:t>Challenges</a:t>
            </a:r>
            <a:r>
              <a:rPr lang="en-US" altLang="ko-KR" sz="1400" dirty="0">
                <a:solidFill>
                  <a:srgbClr val="222222"/>
                </a:solidFill>
                <a:cs typeface="Arial" panose="020B0604020202020204" pitchFamily="34" charset="0"/>
              </a:rPr>
              <a:t> </a:t>
            </a:r>
            <a:r>
              <a:rPr kumimoji="0" lang="ko-KR" altLang="ko-KR" sz="1400" b="0" i="0" u="none" strike="noStrike" cap="none" normalizeH="0" baseline="0" dirty="0" err="1">
                <a:ln>
                  <a:noFill/>
                </a:ln>
                <a:solidFill>
                  <a:srgbClr val="222222"/>
                </a:solidFill>
                <a:effectLst/>
                <a:cs typeface="Arial" panose="020B0604020202020204" pitchFamily="34" charset="0"/>
              </a:rPr>
              <a:t>in</a:t>
            </a:r>
            <a:r>
              <a:rPr kumimoji="0" lang="ko-KR" altLang="ko-KR" sz="1400" b="0" i="0" u="none" strike="noStrike" cap="none" normalizeH="0" baseline="0" dirty="0">
                <a:ln>
                  <a:noFill/>
                </a:ln>
                <a:solidFill>
                  <a:srgbClr val="222222"/>
                </a:solidFill>
                <a:effectLst/>
                <a:cs typeface="Arial" panose="020B0604020202020204" pitchFamily="34" charset="0"/>
              </a:rPr>
              <a:t> IEEE Access, </a:t>
            </a:r>
            <a:r>
              <a:rPr kumimoji="0" lang="ko-KR" altLang="ko-KR" sz="1400" b="0" i="0" u="none" strike="noStrike" cap="none" normalizeH="0" baseline="0" dirty="0" err="1">
                <a:ln>
                  <a:noFill/>
                </a:ln>
                <a:solidFill>
                  <a:srgbClr val="222222"/>
                </a:solidFill>
                <a:effectLst/>
                <a:cs typeface="Arial" panose="020B0604020202020204" pitchFamily="34" charset="0"/>
              </a:rPr>
              <a:t>vol</a:t>
            </a:r>
            <a:r>
              <a:rPr kumimoji="0" lang="ko-KR" altLang="ko-KR" sz="1400" b="0" i="0" u="none" strike="noStrike" cap="none" normalizeH="0" baseline="0" dirty="0">
                <a:ln>
                  <a:noFill/>
                </a:ln>
                <a:solidFill>
                  <a:srgbClr val="222222"/>
                </a:solidFill>
                <a:effectLst/>
                <a:cs typeface="Arial" panose="020B0604020202020204" pitchFamily="34" charset="0"/>
              </a:rPr>
              <a:t>. 8, </a:t>
            </a:r>
            <a:r>
              <a:rPr kumimoji="0" lang="ko-KR" altLang="ko-KR" sz="1400" b="0" i="0" u="none" strike="noStrike" cap="none" normalizeH="0" baseline="0" dirty="0" err="1">
                <a:ln>
                  <a:noFill/>
                </a:ln>
                <a:solidFill>
                  <a:srgbClr val="222222"/>
                </a:solidFill>
                <a:effectLst/>
                <a:cs typeface="Arial" panose="020B0604020202020204" pitchFamily="34" charset="0"/>
              </a:rPr>
              <a:t>pp</a:t>
            </a:r>
            <a:r>
              <a:rPr kumimoji="0" lang="ko-KR" altLang="ko-KR" sz="1400" b="0" i="0" u="none" strike="noStrike" cap="none" normalizeH="0" baseline="0" dirty="0">
                <a:ln>
                  <a:noFill/>
                </a:ln>
                <a:solidFill>
                  <a:srgbClr val="222222"/>
                </a:solidFill>
                <a:effectLst/>
                <a:cs typeface="Arial" panose="020B0604020202020204" pitchFamily="34" charset="0"/>
              </a:rPr>
              <a:t>. 45211-45220,</a:t>
            </a:r>
            <a:br>
              <a:rPr kumimoji="0" lang="ko-KR" altLang="ko-KR" sz="1400" b="0" i="0" u="none" strike="noStrike" cap="none" normalizeH="0" baseline="0" dirty="0">
                <a:ln>
                  <a:noFill/>
                </a:ln>
                <a:solidFill>
                  <a:schemeClr val="tx1"/>
                </a:solidFill>
                <a:effectLst/>
              </a:rPr>
            </a:br>
            <a:r>
              <a:rPr kumimoji="0" lang="ko-KR" altLang="ko-KR" sz="1400" b="0" i="0" u="none" strike="noStrike" cap="none" normalizeH="0" baseline="0" dirty="0">
                <a:ln>
                  <a:noFill/>
                </a:ln>
                <a:solidFill>
                  <a:srgbClr val="222222"/>
                </a:solidFill>
                <a:effectLst/>
                <a:cs typeface="Arial" panose="020B0604020202020204" pitchFamily="34" charset="0"/>
              </a:rPr>
              <a:t>2020</a:t>
            </a:r>
            <a:endParaRPr kumimoji="0" lang="ko-KR" altLang="ko-KR" sz="1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88742599"/>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1F6AB008-B7A6-F334-2CAA-85A8F0EBACF3}"/>
              </a:ext>
            </a:extLst>
          </p:cNvPr>
          <p:cNvGrpSpPr/>
          <p:nvPr/>
        </p:nvGrpSpPr>
        <p:grpSpPr>
          <a:xfrm>
            <a:off x="4845697" y="2305109"/>
            <a:ext cx="653143" cy="3748256"/>
            <a:chOff x="5020490" y="2612571"/>
            <a:chExt cx="653143" cy="3748256"/>
          </a:xfrm>
        </p:grpSpPr>
        <p:cxnSp>
          <p:nvCxnSpPr>
            <p:cNvPr id="7" name="직선 연결선 6">
              <a:extLst>
                <a:ext uri="{FF2B5EF4-FFF2-40B4-BE49-F238E27FC236}">
                  <a16:creationId xmlns:a16="http://schemas.microsoft.com/office/drawing/2014/main" id="{95581A17-FF79-93C0-CC6F-7AAC8C1AE141}"/>
                </a:ext>
              </a:extLst>
            </p:cNvPr>
            <p:cNvCxnSpPr>
              <a:cxnSpLocks/>
            </p:cNvCxnSpPr>
            <p:nvPr/>
          </p:nvCxnSpPr>
          <p:spPr>
            <a:xfrm>
              <a:off x="5216434" y="2612571"/>
              <a:ext cx="0" cy="3352800"/>
            </a:xfrm>
            <a:prstGeom prst="line">
              <a:avLst/>
            </a:prstGeom>
          </p:spPr>
          <p:style>
            <a:lnRef idx="1">
              <a:schemeClr val="dk1"/>
            </a:lnRef>
            <a:fillRef idx="0">
              <a:schemeClr val="dk1"/>
            </a:fillRef>
            <a:effectRef idx="0">
              <a:schemeClr val="dk1"/>
            </a:effectRef>
            <a:fontRef idx="minor">
              <a:schemeClr val="tx1"/>
            </a:fontRef>
          </p:style>
        </p:cxnSp>
        <p:cxnSp>
          <p:nvCxnSpPr>
            <p:cNvPr id="8" name="직선 연결선 7">
              <a:extLst>
                <a:ext uri="{FF2B5EF4-FFF2-40B4-BE49-F238E27FC236}">
                  <a16:creationId xmlns:a16="http://schemas.microsoft.com/office/drawing/2014/main" id="{B3EBAD98-87D3-8024-52C4-9298A998ED46}"/>
                </a:ext>
              </a:extLst>
            </p:cNvPr>
            <p:cNvCxnSpPr>
              <a:cxnSpLocks/>
            </p:cNvCxnSpPr>
            <p:nvPr/>
          </p:nvCxnSpPr>
          <p:spPr>
            <a:xfrm>
              <a:off x="5477691" y="5033553"/>
              <a:ext cx="0" cy="931818"/>
            </a:xfrm>
            <a:prstGeom prst="line">
              <a:avLst/>
            </a:prstGeom>
          </p:spPr>
          <p:style>
            <a:lnRef idx="1">
              <a:schemeClr val="dk1"/>
            </a:lnRef>
            <a:fillRef idx="0">
              <a:schemeClr val="dk1"/>
            </a:fillRef>
            <a:effectRef idx="0">
              <a:schemeClr val="dk1"/>
            </a:effectRef>
            <a:fontRef idx="minor">
              <a:schemeClr val="tx1"/>
            </a:fontRef>
          </p:style>
        </p:cxnSp>
        <p:cxnSp>
          <p:nvCxnSpPr>
            <p:cNvPr id="9" name="직선 화살표 연결선 8">
              <a:extLst>
                <a:ext uri="{FF2B5EF4-FFF2-40B4-BE49-F238E27FC236}">
                  <a16:creationId xmlns:a16="http://schemas.microsoft.com/office/drawing/2014/main" id="{CB69D10A-9CCC-C275-F9D2-BBF33FAB6BB6}"/>
                </a:ext>
              </a:extLst>
            </p:cNvPr>
            <p:cNvCxnSpPr/>
            <p:nvPr/>
          </p:nvCxnSpPr>
          <p:spPr>
            <a:xfrm>
              <a:off x="5216434" y="5965371"/>
              <a:ext cx="2612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E3EC39C-CB07-9F9B-2316-F5B64E24D4FA}"/>
                    </a:ext>
                  </a:extLst>
                </p:cNvPr>
                <p:cNvSpPr txBox="1"/>
                <p:nvPr/>
              </p:nvSpPr>
              <p:spPr>
                <a:xfrm>
                  <a:off x="5020490" y="5991495"/>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altLang="ko-KR" i="1" smtClean="0">
                            <a:latin typeface="Cambria Math" panose="02040503050406030204" pitchFamily="18" charset="0"/>
                            <a:ea typeface="Cambria Math" panose="02040503050406030204" pitchFamily="18" charset="0"/>
                          </a:rPr>
                          <m:t>Δ</m:t>
                        </m:r>
                        <m:r>
                          <a:rPr lang="en-US" altLang="ko-KR" b="0" i="1" smtClean="0">
                            <a:latin typeface="Cambria Math" panose="02040503050406030204" pitchFamily="18" charset="0"/>
                            <a:ea typeface="Cambria Math" panose="02040503050406030204" pitchFamily="18" charset="0"/>
                          </a:rPr>
                          <m:t>𝑡</m:t>
                        </m:r>
                      </m:oMath>
                    </m:oMathPara>
                  </a14:m>
                  <a:endParaRPr lang="ko-KR" altLang="en-US" dirty="0"/>
                </a:p>
              </p:txBody>
            </p:sp>
          </mc:Choice>
          <mc:Fallback xmlns="">
            <p:sp>
              <p:nvSpPr>
                <p:cNvPr id="10" name="TextBox 9">
                  <a:extLst>
                    <a:ext uri="{FF2B5EF4-FFF2-40B4-BE49-F238E27FC236}">
                      <a16:creationId xmlns:a16="http://schemas.microsoft.com/office/drawing/2014/main" id="{5E3EC39C-CB07-9F9B-2316-F5B64E24D4FA}"/>
                    </a:ext>
                  </a:extLst>
                </p:cNvPr>
                <p:cNvSpPr txBox="1">
                  <a:spLocks noRot="1" noChangeAspect="1" noMove="1" noResize="1" noEditPoints="1" noAdjustHandles="1" noChangeArrowheads="1" noChangeShapeType="1" noTextEdit="1"/>
                </p:cNvSpPr>
                <p:nvPr/>
              </p:nvSpPr>
              <p:spPr>
                <a:xfrm>
                  <a:off x="5020490" y="5991495"/>
                  <a:ext cx="653143" cy="369332"/>
                </a:xfrm>
                <a:prstGeom prst="rect">
                  <a:avLst/>
                </a:prstGeom>
                <a:blipFill>
                  <a:blip r:embed="rId3"/>
                  <a:stretch>
                    <a:fillRect/>
                  </a:stretch>
                </a:blipFill>
              </p:spPr>
              <p:txBody>
                <a:bodyPr/>
                <a:lstStyle/>
                <a:p>
                  <a:r>
                    <a:rPr lang="ko-KR" altLang="en-US">
                      <a:noFill/>
                    </a:rPr>
                    <a:t> </a:t>
                  </a:r>
                </a:p>
              </p:txBody>
            </p:sp>
          </mc:Fallback>
        </mc:AlternateContent>
      </p:grpSp>
      <p:sp>
        <p:nvSpPr>
          <p:cNvPr id="11" name="TextBox 10">
            <a:extLst>
              <a:ext uri="{FF2B5EF4-FFF2-40B4-BE49-F238E27FC236}">
                <a16:creationId xmlns:a16="http://schemas.microsoft.com/office/drawing/2014/main" id="{0179009C-C143-BB70-0CA9-D391CDCE60E4}"/>
              </a:ext>
            </a:extLst>
          </p:cNvPr>
          <p:cNvSpPr txBox="1"/>
          <p:nvPr/>
        </p:nvSpPr>
        <p:spPr>
          <a:xfrm>
            <a:off x="6083028" y="5868136"/>
            <a:ext cx="2513088" cy="584775"/>
          </a:xfrm>
          <a:prstGeom prst="rect">
            <a:avLst/>
          </a:prstGeom>
          <a:noFill/>
        </p:spPr>
        <p:txBody>
          <a:bodyPr wrap="square" rtlCol="0">
            <a:spAutoFit/>
          </a:bodyPr>
          <a:lstStyle/>
          <a:p>
            <a:r>
              <a:rPr lang="en-US" altLang="ko-KR" sz="1600" dirty="0">
                <a:solidFill>
                  <a:srgbClr val="FF0000"/>
                </a:solidFill>
              </a:rPr>
              <a:t>t=0 when the sine wave crosses zero.</a:t>
            </a:r>
            <a:endParaRPr lang="ko-KR" altLang="en-US" sz="1600" dirty="0">
              <a:solidFill>
                <a:srgbClr val="FF0000"/>
              </a:solidFill>
            </a:endParaRPr>
          </a:p>
        </p:txBody>
      </p:sp>
      <p:cxnSp>
        <p:nvCxnSpPr>
          <p:cNvPr id="12" name="연결선: 꺾임 11">
            <a:extLst>
              <a:ext uri="{FF2B5EF4-FFF2-40B4-BE49-F238E27FC236}">
                <a16:creationId xmlns:a16="http://schemas.microsoft.com/office/drawing/2014/main" id="{E4235796-B24F-DDDD-006B-7B9A9E2C8D92}"/>
              </a:ext>
            </a:extLst>
          </p:cNvPr>
          <p:cNvCxnSpPr>
            <a:cxnSpLocks/>
          </p:cNvCxnSpPr>
          <p:nvPr/>
        </p:nvCxnSpPr>
        <p:spPr>
          <a:xfrm rot="10800000">
            <a:off x="4553148" y="5494400"/>
            <a:ext cx="1529881" cy="649402"/>
          </a:xfrm>
          <a:prstGeom prst="bentConnector3">
            <a:avLst>
              <a:gd name="adj1" fmla="val 99910"/>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5" name="차트 4">
            <a:extLst>
              <a:ext uri="{FF2B5EF4-FFF2-40B4-BE49-F238E27FC236}">
                <a16:creationId xmlns:a16="http://schemas.microsoft.com/office/drawing/2014/main" id="{26ED15C2-28DD-3778-7A62-FBEFE4B826EF}"/>
              </a:ext>
            </a:extLst>
          </p:cNvPr>
          <p:cNvGraphicFramePr>
            <a:graphicFrameLocks/>
          </p:cNvGraphicFramePr>
          <p:nvPr>
            <p:extLst>
              <p:ext uri="{D42A27DB-BD31-4B8C-83A1-F6EECF244321}">
                <p14:modId xmlns:p14="http://schemas.microsoft.com/office/powerpoint/2010/main" val="738557624"/>
              </p:ext>
            </p:extLst>
          </p:nvPr>
        </p:nvGraphicFramePr>
        <p:xfrm>
          <a:off x="3652723" y="28121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차트 5">
            <a:extLst>
              <a:ext uri="{FF2B5EF4-FFF2-40B4-BE49-F238E27FC236}">
                <a16:creationId xmlns:a16="http://schemas.microsoft.com/office/drawing/2014/main" id="{10D3E264-6250-4814-A8F3-DBF3AE3E6557}"/>
              </a:ext>
            </a:extLst>
          </p:cNvPr>
          <p:cNvGraphicFramePr>
            <a:graphicFrameLocks/>
          </p:cNvGraphicFramePr>
          <p:nvPr>
            <p:extLst>
              <p:ext uri="{D42A27DB-BD31-4B8C-83A1-F6EECF244321}">
                <p14:modId xmlns:p14="http://schemas.microsoft.com/office/powerpoint/2010/main" val="1923613983"/>
              </p:ext>
            </p:extLst>
          </p:nvPr>
        </p:nvGraphicFramePr>
        <p:xfrm>
          <a:off x="3647961" y="3005364"/>
          <a:ext cx="4572000" cy="3048001"/>
        </p:xfrm>
        <a:graphic>
          <a:graphicData uri="http://schemas.openxmlformats.org/drawingml/2006/chart">
            <c:chart xmlns:c="http://schemas.openxmlformats.org/drawingml/2006/chart" xmlns:r="http://schemas.openxmlformats.org/officeDocument/2006/relationships" r:id="rId5"/>
          </a:graphicData>
        </a:graphic>
      </p:graphicFrame>
      <p:sp>
        <p:nvSpPr>
          <p:cNvPr id="2" name="슬라이드 번호 개체 틀 1">
            <a:extLst>
              <a:ext uri="{FF2B5EF4-FFF2-40B4-BE49-F238E27FC236}">
                <a16:creationId xmlns:a16="http://schemas.microsoft.com/office/drawing/2014/main" id="{F5EAF94E-FD6B-87F4-AB49-980537371C32}"/>
              </a:ext>
            </a:extLst>
          </p:cNvPr>
          <p:cNvSpPr>
            <a:spLocks noGrp="1"/>
          </p:cNvSpPr>
          <p:nvPr>
            <p:ph type="sldNum" sz="quarter" idx="12"/>
          </p:nvPr>
        </p:nvSpPr>
        <p:spPr/>
        <p:txBody>
          <a:bodyPr/>
          <a:lstStyle/>
          <a:p>
            <a:fld id="{C81923B2-94BC-4A4A-8DAF-314F9348B39B}" type="slidenum">
              <a:rPr lang="ko-KR" altLang="en-US" smtClean="0"/>
              <a:t>15</a:t>
            </a:fld>
            <a:endParaRPr lang="ko-KR" altLang="en-US"/>
          </a:p>
        </p:txBody>
      </p:sp>
    </p:spTree>
    <p:extLst>
      <p:ext uri="{BB962C8B-B14F-4D97-AF65-F5344CB8AC3E}">
        <p14:creationId xmlns:p14="http://schemas.microsoft.com/office/powerpoint/2010/main" val="150786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b="1" dirty="0">
                <a:solidFill>
                  <a:srgbClr val="C00000"/>
                </a:solidFill>
              </a:rPr>
              <a:t>Future</a:t>
            </a:r>
            <a:r>
              <a:rPr lang="en-US" altLang="ko-KR" sz="6000" b="1" dirty="0">
                <a:solidFill>
                  <a:srgbClr val="C00000"/>
                </a:solidFill>
              </a:rPr>
              <a:t> &lt;1ps chip</a:t>
            </a:r>
            <a:endParaRPr lang="ko-KR" altLang="en-US" dirty="0"/>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a:xfrm>
            <a:off x="9318172" y="6356350"/>
            <a:ext cx="2743200" cy="365125"/>
          </a:xfrm>
        </p:spPr>
        <p:txBody>
          <a:bodyPr/>
          <a:lstStyle/>
          <a:p>
            <a:fld id="{C81923B2-94BC-4A4A-8DAF-314F9348B39B}" type="slidenum">
              <a:rPr lang="ko-KR" altLang="en-US" sz="2000" smtClean="0"/>
              <a:pPr/>
              <a:t>16</a:t>
            </a:fld>
            <a:endParaRPr lang="ko-KR" altLang="en-US" sz="2000" dirty="0"/>
          </a:p>
        </p:txBody>
      </p:sp>
    </p:spTree>
    <p:extLst>
      <p:ext uri="{BB962C8B-B14F-4D97-AF65-F5344CB8AC3E}">
        <p14:creationId xmlns:p14="http://schemas.microsoft.com/office/powerpoint/2010/main" val="327437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9155A-324A-3D2A-0D26-B77F13107D4D}"/>
              </a:ext>
            </a:extLst>
          </p:cNvPr>
          <p:cNvSpPr>
            <a:spLocks noGrp="1"/>
          </p:cNvSpPr>
          <p:nvPr>
            <p:ph type="title"/>
          </p:nvPr>
        </p:nvSpPr>
        <p:spPr>
          <a:xfrm>
            <a:off x="564205" y="165101"/>
            <a:ext cx="10515600" cy="625474"/>
          </a:xfrm>
        </p:spPr>
        <p:txBody>
          <a:bodyPr>
            <a:normAutofit fontScale="90000"/>
          </a:bodyPr>
          <a:lstStyle/>
          <a:p>
            <a:r>
              <a:rPr lang="en-US" b="1" dirty="0">
                <a:solidFill>
                  <a:srgbClr val="C00000"/>
                </a:solidFill>
              </a:rPr>
              <a:t>Time is right for a 1-psec timing chip</a:t>
            </a:r>
          </a:p>
        </p:txBody>
      </p:sp>
      <p:sp>
        <p:nvSpPr>
          <p:cNvPr id="5" name="Content Placeholder 4">
            <a:extLst>
              <a:ext uri="{FF2B5EF4-FFF2-40B4-BE49-F238E27FC236}">
                <a16:creationId xmlns:a16="http://schemas.microsoft.com/office/drawing/2014/main" id="{CF26AFA6-83C5-62D8-C0FE-4FD10D6929F8}"/>
              </a:ext>
            </a:extLst>
          </p:cNvPr>
          <p:cNvSpPr>
            <a:spLocks noGrp="1"/>
          </p:cNvSpPr>
          <p:nvPr>
            <p:ph idx="1"/>
          </p:nvPr>
        </p:nvSpPr>
        <p:spPr>
          <a:xfrm>
            <a:off x="564205" y="790575"/>
            <a:ext cx="10515600" cy="5224463"/>
          </a:xfrm>
        </p:spPr>
        <p:txBody>
          <a:bodyPr/>
          <a:lstStyle/>
          <a:p>
            <a:pPr lvl="1"/>
            <a:r>
              <a:rPr lang="en-US" dirty="0">
                <a:sym typeface="Wingdings" panose="05000000000000000000" pitchFamily="2" charset="2"/>
              </a:rPr>
              <a:t>Must optimize three aspects:</a:t>
            </a:r>
          </a:p>
          <a:p>
            <a:pPr lvl="2"/>
            <a:r>
              <a:rPr lang="en-US" b="1" dirty="0">
                <a:solidFill>
                  <a:srgbClr val="C00000"/>
                </a:solidFill>
                <a:sym typeface="Wingdings" panose="05000000000000000000" pitchFamily="2" charset="2"/>
              </a:rPr>
              <a:t>Signal rise time</a:t>
            </a:r>
          </a:p>
          <a:p>
            <a:pPr lvl="2"/>
            <a:r>
              <a:rPr lang="en-US" b="1" dirty="0">
                <a:solidFill>
                  <a:srgbClr val="C00000"/>
                </a:solidFill>
                <a:sym typeface="Wingdings" panose="05000000000000000000" pitchFamily="2" charset="2"/>
              </a:rPr>
              <a:t>voltage noise of samples</a:t>
            </a:r>
          </a:p>
          <a:p>
            <a:pPr lvl="2"/>
            <a:r>
              <a:rPr lang="en-US" b="1" dirty="0">
                <a:solidFill>
                  <a:srgbClr val="C00000"/>
                </a:solidFill>
                <a:sym typeface="Wingdings" panose="05000000000000000000" pitchFamily="2" charset="2"/>
              </a:rPr>
              <a:t>sampling time jitter/uncertainty</a:t>
            </a:r>
          </a:p>
          <a:p>
            <a:pPr lvl="1"/>
            <a:endParaRPr lang="en-US" dirty="0"/>
          </a:p>
        </p:txBody>
      </p:sp>
      <p:pic>
        <p:nvPicPr>
          <p:cNvPr id="9" name="Picture 8" descr="Chart, diagram, line chart&#10;&#10;Description automatically generated">
            <a:extLst>
              <a:ext uri="{FF2B5EF4-FFF2-40B4-BE49-F238E27FC236}">
                <a16:creationId xmlns:a16="http://schemas.microsoft.com/office/drawing/2014/main" id="{5C0D950A-77AE-0249-36A6-94D7C4975A7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4205" y="3118586"/>
            <a:ext cx="5845926" cy="3739413"/>
          </a:xfrm>
          <a:prstGeom prst="rect">
            <a:avLst/>
          </a:prstGeom>
        </p:spPr>
      </p:pic>
      <p:sp>
        <p:nvSpPr>
          <p:cNvPr id="10" name="TextBox 9">
            <a:extLst>
              <a:ext uri="{FF2B5EF4-FFF2-40B4-BE49-F238E27FC236}">
                <a16:creationId xmlns:a16="http://schemas.microsoft.com/office/drawing/2014/main" id="{53DDB803-282C-E004-9615-AE48BB21A07F}"/>
              </a:ext>
            </a:extLst>
          </p:cNvPr>
          <p:cNvSpPr txBox="1"/>
          <p:nvPr/>
        </p:nvSpPr>
        <p:spPr>
          <a:xfrm>
            <a:off x="6830730" y="5738723"/>
            <a:ext cx="4212077" cy="1200329"/>
          </a:xfrm>
          <a:prstGeom prst="rect">
            <a:avLst/>
          </a:prstGeom>
          <a:noFill/>
        </p:spPr>
        <p:txBody>
          <a:bodyPr wrap="square" rtlCol="0">
            <a:spAutoFit/>
          </a:bodyPr>
          <a:lstStyle/>
          <a:p>
            <a:r>
              <a:rPr lang="en-US" dirty="0"/>
              <a:t>Adopted from Stefan </a:t>
            </a:r>
            <a:r>
              <a:rPr lang="en-US" dirty="0" err="1"/>
              <a:t>Ritt</a:t>
            </a:r>
            <a:r>
              <a:rPr lang="en-US" dirty="0"/>
              <a:t> “</a:t>
            </a:r>
            <a:r>
              <a:rPr lang="de-DE" altLang="en-US" sz="1800" b="1" dirty="0">
                <a:latin typeface="Arial Narrow" panose="020B0606020202030204" pitchFamily="34" charset="0"/>
              </a:rPr>
              <a:t>The role of analog bandwidth and signal-to-noise in timing for waveform digitizing“</a:t>
            </a:r>
            <a:endParaRPr lang="de-DE" altLang="en-US" sz="2000" b="1" dirty="0">
              <a:latin typeface="Arial Narrow" panose="020B0606020202030204" pitchFamily="34" charset="0"/>
            </a:endParaRPr>
          </a:p>
          <a:p>
            <a:endParaRPr lang="en-US" dirty="0"/>
          </a:p>
        </p:txBody>
      </p:sp>
      <p:sp>
        <p:nvSpPr>
          <p:cNvPr id="2" name="슬라이드 번호 개체 틀 1">
            <a:extLst>
              <a:ext uri="{FF2B5EF4-FFF2-40B4-BE49-F238E27FC236}">
                <a16:creationId xmlns:a16="http://schemas.microsoft.com/office/drawing/2014/main" id="{FF85AF7D-D521-E182-F0FA-74963937EF13}"/>
              </a:ext>
            </a:extLst>
          </p:cNvPr>
          <p:cNvSpPr>
            <a:spLocks noGrp="1"/>
          </p:cNvSpPr>
          <p:nvPr>
            <p:ph type="sldNum" sz="quarter" idx="12"/>
          </p:nvPr>
        </p:nvSpPr>
        <p:spPr/>
        <p:txBody>
          <a:bodyPr/>
          <a:lstStyle/>
          <a:p>
            <a:fld id="{C81923B2-94BC-4A4A-8DAF-314F9348B39B}" type="slidenum">
              <a:rPr lang="ko-KR" altLang="en-US" smtClean="0"/>
              <a:t>17</a:t>
            </a:fld>
            <a:endParaRPr lang="ko-KR" altLang="en-US" dirty="0"/>
          </a:p>
        </p:txBody>
      </p:sp>
      <p:sp>
        <p:nvSpPr>
          <p:cNvPr id="3" name="직사각형 2">
            <a:extLst>
              <a:ext uri="{FF2B5EF4-FFF2-40B4-BE49-F238E27FC236}">
                <a16:creationId xmlns:a16="http://schemas.microsoft.com/office/drawing/2014/main" id="{847F9617-C682-183E-7111-821134FFB728}"/>
              </a:ext>
            </a:extLst>
          </p:cNvPr>
          <p:cNvSpPr/>
          <p:nvPr/>
        </p:nvSpPr>
        <p:spPr>
          <a:xfrm>
            <a:off x="3995057" y="6015038"/>
            <a:ext cx="859972" cy="842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483328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5889A-FB26-82BE-EE65-2E89751CF4F8}"/>
              </a:ext>
            </a:extLst>
          </p:cNvPr>
          <p:cNvSpPr>
            <a:spLocks noGrp="1"/>
          </p:cNvSpPr>
          <p:nvPr>
            <p:ph idx="1"/>
          </p:nvPr>
        </p:nvSpPr>
        <p:spPr>
          <a:xfrm>
            <a:off x="228599" y="144444"/>
            <a:ext cx="11462658" cy="901830"/>
          </a:xfrm>
        </p:spPr>
        <p:txBody>
          <a:bodyPr>
            <a:normAutofit fontScale="92500" lnSpcReduction="10000"/>
          </a:bodyPr>
          <a:lstStyle/>
          <a:p>
            <a:r>
              <a:rPr lang="en-US" sz="2000" dirty="0"/>
              <a:t>Great deal of work needs to be done but clear that 65nm CMOS technology superior characteristic to 130nm and older</a:t>
            </a:r>
          </a:p>
          <a:p>
            <a:r>
              <a:rPr lang="en-US" sz="1900" b="1" dirty="0">
                <a:solidFill>
                  <a:srgbClr val="C00000"/>
                </a:solidFill>
              </a:rPr>
              <a:t>Smaller process nodes give intrinsically faster transistors</a:t>
            </a:r>
          </a:p>
          <a:p>
            <a:endParaRPr lang="en-US" sz="2000" dirty="0"/>
          </a:p>
          <a:p>
            <a:endParaRPr lang="en-US" dirty="0"/>
          </a:p>
          <a:p>
            <a:pPr marL="0" indent="0">
              <a:buNone/>
            </a:pPr>
            <a:endParaRPr lang="en-US" dirty="0"/>
          </a:p>
        </p:txBody>
      </p:sp>
      <p:grpSp>
        <p:nvGrpSpPr>
          <p:cNvPr id="13" name="Group 12">
            <a:extLst>
              <a:ext uri="{FF2B5EF4-FFF2-40B4-BE49-F238E27FC236}">
                <a16:creationId xmlns:a16="http://schemas.microsoft.com/office/drawing/2014/main" id="{CDB82BE0-29A9-B7A9-8376-B41237A2A2C7}"/>
              </a:ext>
            </a:extLst>
          </p:cNvPr>
          <p:cNvGrpSpPr/>
          <p:nvPr/>
        </p:nvGrpSpPr>
        <p:grpSpPr>
          <a:xfrm>
            <a:off x="228600" y="1046274"/>
            <a:ext cx="10515600" cy="5568182"/>
            <a:chOff x="340492" y="1636912"/>
            <a:chExt cx="10515600" cy="5568182"/>
          </a:xfrm>
        </p:grpSpPr>
        <p:pic>
          <p:nvPicPr>
            <p:cNvPr id="5" name="Picture 4" descr="Chart, line chart&#10;&#10;Description automatically generated">
              <a:extLst>
                <a:ext uri="{FF2B5EF4-FFF2-40B4-BE49-F238E27FC236}">
                  <a16:creationId xmlns:a16="http://schemas.microsoft.com/office/drawing/2014/main" id="{C011FDAC-6C98-6088-0EDD-5A7722CCB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394" y="1636912"/>
              <a:ext cx="4271357" cy="3044929"/>
            </a:xfrm>
            <a:prstGeom prst="rect">
              <a:avLst/>
            </a:prstGeom>
          </p:spPr>
        </p:pic>
        <p:sp>
          <p:nvSpPr>
            <p:cNvPr id="7" name="TextBox 6">
              <a:extLst>
                <a:ext uri="{FF2B5EF4-FFF2-40B4-BE49-F238E27FC236}">
                  <a16:creationId xmlns:a16="http://schemas.microsoft.com/office/drawing/2014/main" id="{81CD183B-CF0C-B875-BB1A-AB23A3CD9672}"/>
                </a:ext>
              </a:extLst>
            </p:cNvPr>
            <p:cNvSpPr txBox="1"/>
            <p:nvPr/>
          </p:nvSpPr>
          <p:spPr>
            <a:xfrm>
              <a:off x="5271939" y="1782538"/>
              <a:ext cx="3437587" cy="954107"/>
            </a:xfrm>
            <a:prstGeom prst="rect">
              <a:avLst/>
            </a:prstGeom>
            <a:noFill/>
          </p:spPr>
          <p:txBody>
            <a:bodyPr wrap="square">
              <a:spAutoFit/>
            </a:bodyPr>
            <a:lstStyle/>
            <a:p>
              <a:r>
                <a:rPr lang="en-US" sz="1400" dirty="0">
                  <a:effectLst/>
                  <a:latin typeface="Arial" panose="020B0604020202020204" pitchFamily="34" charset="0"/>
                </a:rPr>
                <a:t>Alessandra </a:t>
              </a:r>
              <a:r>
                <a:rPr lang="en-US" sz="1400" dirty="0" err="1">
                  <a:effectLst/>
                  <a:latin typeface="Arial" panose="020B0604020202020204" pitchFamily="34" charset="0"/>
                </a:rPr>
                <a:t>Pipino</a:t>
              </a:r>
              <a:r>
                <a:rPr lang="en-US" sz="1400" dirty="0">
                  <a:effectLst/>
                  <a:latin typeface="Arial" panose="020B0604020202020204" pitchFamily="34" charset="0"/>
                </a:rPr>
                <a:t>,</a:t>
              </a:r>
              <a:br>
                <a:rPr lang="en-US" sz="1400" dirty="0">
                  <a:effectLst/>
                  <a:latin typeface="Arial" panose="020B0604020202020204" pitchFamily="34" charset="0"/>
                </a:rPr>
              </a:br>
              <a:r>
                <a:rPr lang="en-US" sz="1400" dirty="0">
                  <a:effectLst/>
                  <a:latin typeface="Arial" panose="020B0604020202020204" pitchFamily="34" charset="0"/>
                </a:rPr>
                <a:t>Design of Analog Circuits</a:t>
              </a:r>
              <a:br>
                <a:rPr lang="en-US" sz="1400" dirty="0"/>
              </a:br>
              <a:r>
                <a:rPr lang="en-US" sz="1400" dirty="0">
                  <a:effectLst/>
                  <a:latin typeface="Arial" panose="020B0604020202020204" pitchFamily="34" charset="0"/>
                </a:rPr>
                <a:t>in 28nm CMOS Technology</a:t>
              </a:r>
              <a:br>
                <a:rPr lang="en-US" sz="1400" dirty="0"/>
              </a:br>
              <a:r>
                <a:rPr lang="en-US" sz="1400" dirty="0">
                  <a:effectLst/>
                  <a:latin typeface="Arial" panose="020B0604020202020204" pitchFamily="34" charset="0"/>
                </a:rPr>
                <a:t>for Physics Applications (2016)</a:t>
              </a:r>
              <a:endParaRPr lang="en-US" sz="1400" dirty="0"/>
            </a:p>
          </p:txBody>
        </p:sp>
        <p:pic>
          <p:nvPicPr>
            <p:cNvPr id="8" name="Content Placeholder 11" descr="Table&#10;&#10;Description automatically generated">
              <a:extLst>
                <a:ext uri="{FF2B5EF4-FFF2-40B4-BE49-F238E27FC236}">
                  <a16:creationId xmlns:a16="http://schemas.microsoft.com/office/drawing/2014/main" id="{515A3E0B-429A-F6F5-0895-4A6D253B6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92" y="5308381"/>
              <a:ext cx="10515600" cy="1896713"/>
            </a:xfrm>
            <a:prstGeom prst="rect">
              <a:avLst/>
            </a:prstGeom>
          </p:spPr>
        </p:pic>
      </p:grpSp>
      <p:sp>
        <p:nvSpPr>
          <p:cNvPr id="9" name="TextBox 8">
            <a:extLst>
              <a:ext uri="{FF2B5EF4-FFF2-40B4-BE49-F238E27FC236}">
                <a16:creationId xmlns:a16="http://schemas.microsoft.com/office/drawing/2014/main" id="{7223D5C8-F668-E172-61A9-3330C4E5555D}"/>
              </a:ext>
            </a:extLst>
          </p:cNvPr>
          <p:cNvSpPr txBox="1"/>
          <p:nvPr/>
        </p:nvSpPr>
        <p:spPr>
          <a:xfrm>
            <a:off x="142875" y="4236829"/>
            <a:ext cx="12049125" cy="584775"/>
          </a:xfrm>
          <a:prstGeom prst="rect">
            <a:avLst/>
          </a:prstGeom>
          <a:noFill/>
        </p:spPr>
        <p:txBody>
          <a:bodyPr wrap="square" rtlCol="0">
            <a:spAutoFit/>
          </a:bodyPr>
          <a:lstStyle/>
          <a:p>
            <a:r>
              <a:rPr lang="en-US" dirty="0"/>
              <a:t>Some selected results from literature:</a:t>
            </a:r>
          </a:p>
          <a:p>
            <a:r>
              <a:rPr lang="en-US" sz="1400" dirty="0"/>
              <a:t> (Romanova and </a:t>
            </a:r>
            <a:r>
              <a:rPr lang="en-US" sz="1400" dirty="0" err="1"/>
              <a:t>Barzdenas</a:t>
            </a:r>
            <a:r>
              <a:rPr lang="en-US" sz="1400" dirty="0"/>
              <a:t>: “</a:t>
            </a:r>
            <a:r>
              <a:rPr lang="en-US" sz="1200" dirty="0">
                <a:effectLst/>
                <a:latin typeface="Arial" panose="020B0604020202020204" pitchFamily="34" charset="0"/>
              </a:rPr>
              <a:t>A Review of Modern CMOS Transimpedance Amplifiers for OTDR Applications</a:t>
            </a:r>
            <a:r>
              <a:rPr lang="en-US" sz="1400" dirty="0">
                <a:effectLst/>
                <a:latin typeface="Arial" panose="020B0604020202020204" pitchFamily="34" charset="0"/>
              </a:rPr>
              <a:t>”, </a:t>
            </a:r>
            <a:r>
              <a:rPr lang="en-US" sz="1200" dirty="0">
                <a:effectLst/>
                <a:latin typeface="Arial" panose="020B0604020202020204" pitchFamily="34" charset="0"/>
              </a:rPr>
              <a:t>2019)</a:t>
            </a:r>
            <a:endParaRPr lang="en-US" sz="1400" dirty="0"/>
          </a:p>
        </p:txBody>
      </p:sp>
      <p:sp>
        <p:nvSpPr>
          <p:cNvPr id="17" name="TextBox 16">
            <a:extLst>
              <a:ext uri="{FF2B5EF4-FFF2-40B4-BE49-F238E27FC236}">
                <a16:creationId xmlns:a16="http://schemas.microsoft.com/office/drawing/2014/main" id="{54D2E8B6-8F5C-47AB-EABF-DC3593961A6D}"/>
              </a:ext>
            </a:extLst>
          </p:cNvPr>
          <p:cNvSpPr txBox="1"/>
          <p:nvPr/>
        </p:nvSpPr>
        <p:spPr>
          <a:xfrm>
            <a:off x="4866133" y="2719267"/>
            <a:ext cx="6705234" cy="830997"/>
          </a:xfrm>
          <a:prstGeom prst="rect">
            <a:avLst/>
          </a:prstGeom>
          <a:noFill/>
        </p:spPr>
        <p:txBody>
          <a:bodyPr wrap="none" rtlCol="0">
            <a:spAutoFit/>
          </a:bodyPr>
          <a:lstStyle/>
          <a:p>
            <a:r>
              <a:rPr lang="en-US" sz="2400" b="1" dirty="0">
                <a:solidFill>
                  <a:srgbClr val="C00000"/>
                </a:solidFill>
                <a:sym typeface="Wingdings" panose="05000000000000000000" pitchFamily="2" charset="2"/>
              </a:rPr>
              <a:t>Improved signal rise time</a:t>
            </a:r>
          </a:p>
          <a:p>
            <a:r>
              <a:rPr lang="en-US" sz="2400" b="1" dirty="0">
                <a:solidFill>
                  <a:srgbClr val="C00000"/>
                </a:solidFill>
                <a:sym typeface="Wingdings" panose="05000000000000000000" pitchFamily="2" charset="2"/>
              </a:rPr>
              <a:t>Improved or equal voltage noise of samples</a:t>
            </a:r>
          </a:p>
        </p:txBody>
      </p:sp>
      <p:sp>
        <p:nvSpPr>
          <p:cNvPr id="2" name="슬라이드 번호 개체 틀 1">
            <a:extLst>
              <a:ext uri="{FF2B5EF4-FFF2-40B4-BE49-F238E27FC236}">
                <a16:creationId xmlns:a16="http://schemas.microsoft.com/office/drawing/2014/main" id="{65FFDA49-E6B8-C7DA-B9D3-BEBD1CB9DB29}"/>
              </a:ext>
            </a:extLst>
          </p:cNvPr>
          <p:cNvSpPr>
            <a:spLocks noGrp="1"/>
          </p:cNvSpPr>
          <p:nvPr>
            <p:ph type="sldNum" sz="quarter" idx="12"/>
          </p:nvPr>
        </p:nvSpPr>
        <p:spPr/>
        <p:txBody>
          <a:bodyPr/>
          <a:lstStyle/>
          <a:p>
            <a:fld id="{C81923B2-94BC-4A4A-8DAF-314F9348B39B}" type="slidenum">
              <a:rPr lang="ko-KR" altLang="en-US" smtClean="0"/>
              <a:t>18</a:t>
            </a:fld>
            <a:endParaRPr lang="ko-KR" altLang="en-US"/>
          </a:p>
        </p:txBody>
      </p:sp>
    </p:spTree>
    <p:extLst>
      <p:ext uri="{BB962C8B-B14F-4D97-AF65-F5344CB8AC3E}">
        <p14:creationId xmlns:p14="http://schemas.microsoft.com/office/powerpoint/2010/main" val="3550628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Chart&#10;&#10;Description automatically generated">
            <a:extLst>
              <a:ext uri="{FF2B5EF4-FFF2-40B4-BE49-F238E27FC236}">
                <a16:creationId xmlns:a16="http://schemas.microsoft.com/office/drawing/2014/main" id="{071DBC2B-9A95-D24C-D065-862C0CECD7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01700"/>
            <a:ext cx="6156888" cy="4632325"/>
          </a:xfrm>
        </p:spPr>
      </p:pic>
      <p:sp>
        <p:nvSpPr>
          <p:cNvPr id="17" name="TextBox 16">
            <a:extLst>
              <a:ext uri="{FF2B5EF4-FFF2-40B4-BE49-F238E27FC236}">
                <a16:creationId xmlns:a16="http://schemas.microsoft.com/office/drawing/2014/main" id="{721F55D0-2DA0-5E62-EAE5-A208DFAA761B}"/>
              </a:ext>
            </a:extLst>
          </p:cNvPr>
          <p:cNvSpPr txBox="1"/>
          <p:nvPr/>
        </p:nvSpPr>
        <p:spPr>
          <a:xfrm>
            <a:off x="324875" y="257174"/>
            <a:ext cx="11453467" cy="461665"/>
          </a:xfrm>
          <a:prstGeom prst="rect">
            <a:avLst/>
          </a:prstGeom>
          <a:noFill/>
        </p:spPr>
        <p:txBody>
          <a:bodyPr wrap="square" rtlCol="0">
            <a:spAutoFit/>
          </a:bodyPr>
          <a:lstStyle/>
          <a:p>
            <a:r>
              <a:rPr lang="en-US" sz="2400" b="1" dirty="0">
                <a:solidFill>
                  <a:srgbClr val="C00000"/>
                </a:solidFill>
              </a:rPr>
              <a:t>Timing uncertainty reduced by an optimized LC-oscillator based PLL</a:t>
            </a:r>
          </a:p>
        </p:txBody>
      </p:sp>
      <p:sp>
        <p:nvSpPr>
          <p:cNvPr id="19" name="TextBox 18">
            <a:extLst>
              <a:ext uri="{FF2B5EF4-FFF2-40B4-BE49-F238E27FC236}">
                <a16:creationId xmlns:a16="http://schemas.microsoft.com/office/drawing/2014/main" id="{1A8A3E9B-43B3-A14E-B620-2E33E0065BBC}"/>
              </a:ext>
            </a:extLst>
          </p:cNvPr>
          <p:cNvSpPr txBox="1"/>
          <p:nvPr/>
        </p:nvSpPr>
        <p:spPr>
          <a:xfrm>
            <a:off x="200026" y="5400497"/>
            <a:ext cx="8591550" cy="1200329"/>
          </a:xfrm>
          <a:prstGeom prst="rect">
            <a:avLst/>
          </a:prstGeom>
          <a:noFill/>
        </p:spPr>
        <p:txBody>
          <a:bodyPr wrap="square">
            <a:spAutoFit/>
          </a:bodyPr>
          <a:lstStyle/>
          <a:p>
            <a:r>
              <a:rPr lang="en-US" dirty="0"/>
              <a:t>J. </a:t>
            </a:r>
            <a:r>
              <a:rPr lang="en-US" dirty="0" err="1"/>
              <a:t>Prinzie</a:t>
            </a:r>
            <a:r>
              <a:rPr lang="en-US" dirty="0"/>
              <a:t>, J. Christiansen, P. Moreira, M. </a:t>
            </a:r>
            <a:r>
              <a:rPr lang="en-US" dirty="0" err="1"/>
              <a:t>Steyaert</a:t>
            </a:r>
            <a:r>
              <a:rPr lang="en-US" dirty="0"/>
              <a:t> and P. Leroux, "Comparison of a 65 nm CMOS Ring- and LC-Oscillator Based PLL in Terms of TID and SEU Sensitivity," </a:t>
            </a:r>
            <a:br>
              <a:rPr lang="en-US" dirty="0"/>
            </a:br>
            <a:r>
              <a:rPr lang="en-US" dirty="0"/>
              <a:t>in </a:t>
            </a:r>
            <a:r>
              <a:rPr lang="en-US" i="1" dirty="0"/>
              <a:t>IEEE Transactions on Nuclear Science</a:t>
            </a:r>
            <a:r>
              <a:rPr lang="en-US" dirty="0"/>
              <a:t>, </a:t>
            </a:r>
          </a:p>
          <a:p>
            <a:r>
              <a:rPr lang="en-US" dirty="0"/>
              <a:t>vol. 64, no. 1, pp. 245-252, Jan. 2017.</a:t>
            </a:r>
          </a:p>
        </p:txBody>
      </p:sp>
      <p:sp>
        <p:nvSpPr>
          <p:cNvPr id="21" name="TextBox 20">
            <a:extLst>
              <a:ext uri="{FF2B5EF4-FFF2-40B4-BE49-F238E27FC236}">
                <a16:creationId xmlns:a16="http://schemas.microsoft.com/office/drawing/2014/main" id="{2F13F296-3557-4B6B-9BF1-B34CC3674AAA}"/>
              </a:ext>
            </a:extLst>
          </p:cNvPr>
          <p:cNvSpPr txBox="1"/>
          <p:nvPr/>
        </p:nvSpPr>
        <p:spPr>
          <a:xfrm>
            <a:off x="5981700" y="1740535"/>
            <a:ext cx="6096000" cy="1754326"/>
          </a:xfrm>
          <a:prstGeom prst="rect">
            <a:avLst/>
          </a:prstGeom>
          <a:noFill/>
        </p:spPr>
        <p:txBody>
          <a:bodyPr wrap="square">
            <a:spAutoFit/>
          </a:bodyPr>
          <a:lstStyle/>
          <a:p>
            <a:r>
              <a:rPr lang="en-US" dirty="0"/>
              <a:t>From abstract:</a:t>
            </a:r>
            <a:br>
              <a:rPr lang="en-US" dirty="0"/>
            </a:br>
            <a:r>
              <a:rPr lang="en-US" dirty="0"/>
              <a:t>“Both independent PLLs have identical loop dynamics to allow a fair comparison …</a:t>
            </a:r>
            <a:br>
              <a:rPr lang="en-US" dirty="0"/>
            </a:br>
            <a:r>
              <a:rPr lang="en-US" dirty="0"/>
              <a:t> Furthermore these circuits consume the same amount of power. The PLLs were processed in a commercial 65 nm CMOS technology.”</a:t>
            </a:r>
          </a:p>
        </p:txBody>
      </p:sp>
      <p:sp>
        <p:nvSpPr>
          <p:cNvPr id="22" name="TextBox 21">
            <a:extLst>
              <a:ext uri="{FF2B5EF4-FFF2-40B4-BE49-F238E27FC236}">
                <a16:creationId xmlns:a16="http://schemas.microsoft.com/office/drawing/2014/main" id="{52233C61-F1F2-9A2F-6E75-6F8A4AB53405}"/>
              </a:ext>
            </a:extLst>
          </p:cNvPr>
          <p:cNvSpPr txBox="1"/>
          <p:nvPr/>
        </p:nvSpPr>
        <p:spPr>
          <a:xfrm>
            <a:off x="1038225" y="3217862"/>
            <a:ext cx="2308787"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dirty="0">
                <a:solidFill>
                  <a:srgbClr val="FF0000"/>
                </a:solidFill>
              </a:rPr>
              <a:t>Ring: 5.6ps jitter</a:t>
            </a:r>
            <a:r>
              <a:rPr lang="en-US" sz="2000" b="1" dirty="0"/>
              <a:t> </a:t>
            </a:r>
          </a:p>
          <a:p>
            <a:r>
              <a:rPr lang="en-US" sz="2000" b="1" dirty="0">
                <a:solidFill>
                  <a:schemeClr val="accent1"/>
                </a:solidFill>
              </a:rPr>
              <a:t>LC: 0.325ps jitter</a:t>
            </a:r>
          </a:p>
        </p:txBody>
      </p:sp>
      <p:sp>
        <p:nvSpPr>
          <p:cNvPr id="2" name="슬라이드 번호 개체 틀 1">
            <a:extLst>
              <a:ext uri="{FF2B5EF4-FFF2-40B4-BE49-F238E27FC236}">
                <a16:creationId xmlns:a16="http://schemas.microsoft.com/office/drawing/2014/main" id="{D95857BD-BE38-D5F6-FD60-9DA14237C542}"/>
              </a:ext>
            </a:extLst>
          </p:cNvPr>
          <p:cNvSpPr>
            <a:spLocks noGrp="1"/>
          </p:cNvSpPr>
          <p:nvPr>
            <p:ph type="sldNum" sz="quarter" idx="12"/>
          </p:nvPr>
        </p:nvSpPr>
        <p:spPr/>
        <p:txBody>
          <a:bodyPr/>
          <a:lstStyle/>
          <a:p>
            <a:fld id="{C81923B2-94BC-4A4A-8DAF-314F9348B39B}" type="slidenum">
              <a:rPr lang="ko-KR" altLang="en-US" smtClean="0"/>
              <a:t>19</a:t>
            </a:fld>
            <a:endParaRPr lang="ko-KR" altLang="en-US"/>
          </a:p>
        </p:txBody>
      </p:sp>
    </p:spTree>
    <p:extLst>
      <p:ext uri="{BB962C8B-B14F-4D97-AF65-F5344CB8AC3E}">
        <p14:creationId xmlns:p14="http://schemas.microsoft.com/office/powerpoint/2010/main" val="20869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sz="6000" b="1" dirty="0">
                <a:solidFill>
                  <a:srgbClr val="C00000"/>
                </a:solidFill>
              </a:rPr>
              <a:t>Why Fast Timing?</a:t>
            </a:r>
            <a:endParaRPr lang="ko-KR" altLang="en-US" dirty="0"/>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a:xfrm>
            <a:off x="9329056" y="6356350"/>
            <a:ext cx="2743200" cy="365125"/>
          </a:xfrm>
        </p:spPr>
        <p:txBody>
          <a:bodyPr/>
          <a:lstStyle/>
          <a:p>
            <a:fld id="{C81923B2-94BC-4A4A-8DAF-314F9348B39B}" type="slidenum">
              <a:rPr lang="ko-KR" altLang="en-US" sz="2000" smtClean="0"/>
              <a:pPr/>
              <a:t>2</a:t>
            </a:fld>
            <a:endParaRPr lang="ko-KR" altLang="en-US" sz="2000" dirty="0"/>
          </a:p>
        </p:txBody>
      </p:sp>
    </p:spTree>
    <p:extLst>
      <p:ext uri="{BB962C8B-B14F-4D97-AF65-F5344CB8AC3E}">
        <p14:creationId xmlns:p14="http://schemas.microsoft.com/office/powerpoint/2010/main" val="39578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1AA2-907E-2508-467E-C17949FDB94F}"/>
              </a:ext>
            </a:extLst>
          </p:cNvPr>
          <p:cNvSpPr>
            <a:spLocks noGrp="1"/>
          </p:cNvSpPr>
          <p:nvPr>
            <p:ph type="title"/>
          </p:nvPr>
        </p:nvSpPr>
        <p:spPr>
          <a:xfrm>
            <a:off x="838200" y="365125"/>
            <a:ext cx="10515600" cy="701675"/>
          </a:xfrm>
        </p:spPr>
        <p:txBody>
          <a:bodyPr>
            <a:normAutofit/>
          </a:bodyPr>
          <a:lstStyle/>
          <a:p>
            <a:r>
              <a:rPr lang="en-US" sz="4000" b="1" dirty="0">
                <a:solidFill>
                  <a:srgbClr val="C00000"/>
                </a:solidFill>
              </a:rPr>
              <a:t>Improved packaging also important</a:t>
            </a:r>
          </a:p>
        </p:txBody>
      </p:sp>
      <p:sp>
        <p:nvSpPr>
          <p:cNvPr id="3" name="Content Placeholder 2">
            <a:extLst>
              <a:ext uri="{FF2B5EF4-FFF2-40B4-BE49-F238E27FC236}">
                <a16:creationId xmlns:a16="http://schemas.microsoft.com/office/drawing/2014/main" id="{D3EB83AF-F8F8-01A6-F209-E9DAD959D2BF}"/>
              </a:ext>
            </a:extLst>
          </p:cNvPr>
          <p:cNvSpPr>
            <a:spLocks noGrp="1"/>
          </p:cNvSpPr>
          <p:nvPr>
            <p:ph idx="1"/>
          </p:nvPr>
        </p:nvSpPr>
        <p:spPr>
          <a:xfrm>
            <a:off x="1695450" y="6324600"/>
            <a:ext cx="8267700" cy="415925"/>
          </a:xfrm>
        </p:spPr>
        <p:txBody>
          <a:bodyPr>
            <a:normAutofit fontScale="85000" lnSpcReduction="10000"/>
          </a:bodyPr>
          <a:lstStyle/>
          <a:p>
            <a:pPr marL="0" indent="0">
              <a:buNone/>
            </a:pPr>
            <a:r>
              <a:rPr lang="en-US" sz="1200" dirty="0"/>
              <a:t>Chi-Tsung Chiu, Sung-Mao Wu and Chi-Ping Hung, "High speed electrical performance comparison between bump with RDL and wire bond technologies," </a:t>
            </a:r>
            <a:r>
              <a:rPr lang="en-US" sz="1200" i="1" dirty="0"/>
              <a:t>Proceedings of the 4th International Symposium on Electronic Materials and Packaging, 2002.</a:t>
            </a:r>
            <a:r>
              <a:rPr lang="en-US" sz="1200" dirty="0"/>
              <a:t>, 2002</a:t>
            </a:r>
            <a:endParaRPr lang="en-US" sz="1800" dirty="0"/>
          </a:p>
        </p:txBody>
      </p:sp>
      <p:pic>
        <p:nvPicPr>
          <p:cNvPr id="5" name="Picture 4" descr="Diagram&#10;&#10;Description automatically generated">
            <a:extLst>
              <a:ext uri="{FF2B5EF4-FFF2-40B4-BE49-F238E27FC236}">
                <a16:creationId xmlns:a16="http://schemas.microsoft.com/office/drawing/2014/main" id="{F6F8159F-9B22-5DA7-7588-19C44D51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3209"/>
            <a:ext cx="3990975" cy="3068291"/>
          </a:xfrm>
          <a:prstGeom prst="rect">
            <a:avLst/>
          </a:prstGeom>
        </p:spPr>
      </p:pic>
      <p:pic>
        <p:nvPicPr>
          <p:cNvPr id="7" name="Picture 6" descr="A picture containing text, device, caliper&#10;&#10;Description automatically generated">
            <a:extLst>
              <a:ext uri="{FF2B5EF4-FFF2-40B4-BE49-F238E27FC236}">
                <a16:creationId xmlns:a16="http://schemas.microsoft.com/office/drawing/2014/main" id="{4D75C3BC-31A3-78AF-B38C-993CAC633E0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24135" y="1233209"/>
            <a:ext cx="4226632" cy="3068291"/>
          </a:xfrm>
          <a:prstGeom prst="rect">
            <a:avLst/>
          </a:prstGeom>
        </p:spPr>
      </p:pic>
      <mc:AlternateContent xmlns:mc="http://schemas.openxmlformats.org/markup-compatibility/2006" xmlns:a14="http://schemas.microsoft.com/office/drawing/2010/main">
        <mc:Choice Requires="a14">
          <p:graphicFrame>
            <p:nvGraphicFramePr>
              <p:cNvPr id="9" name="Table 9">
                <a:extLst>
                  <a:ext uri="{FF2B5EF4-FFF2-40B4-BE49-F238E27FC236}">
                    <a16:creationId xmlns:a16="http://schemas.microsoft.com/office/drawing/2014/main" id="{D8580284-C7CE-407E-E5CF-D3E3251EBF48}"/>
                  </a:ext>
                </a:extLst>
              </p:cNvPr>
              <p:cNvGraphicFramePr>
                <a:graphicFrameLocks noGrp="1"/>
              </p:cNvGraphicFramePr>
              <p:nvPr>
                <p:extLst>
                  <p:ext uri="{D42A27DB-BD31-4B8C-83A1-F6EECF244321}">
                    <p14:modId xmlns:p14="http://schemas.microsoft.com/office/powerpoint/2010/main" val="3147915284"/>
                  </p:ext>
                </p:extLst>
              </p:nvPr>
            </p:nvGraphicFramePr>
            <p:xfrm>
              <a:off x="1835151" y="4672541"/>
              <a:ext cx="8582478" cy="1381760"/>
            </p:xfrm>
            <a:graphic>
              <a:graphicData uri="http://schemas.openxmlformats.org/drawingml/2006/table">
                <a:tbl>
                  <a:tblPr firstRow="1" bandRow="1">
                    <a:tableStyleId>{5940675A-B579-460E-94D1-54222C63F5DA}</a:tableStyleId>
                  </a:tblPr>
                  <a:tblGrid>
                    <a:gridCol w="2860826">
                      <a:extLst>
                        <a:ext uri="{9D8B030D-6E8A-4147-A177-3AD203B41FA5}">
                          <a16:colId xmlns:a16="http://schemas.microsoft.com/office/drawing/2014/main" val="2050829064"/>
                        </a:ext>
                      </a:extLst>
                    </a:gridCol>
                    <a:gridCol w="2860826">
                      <a:extLst>
                        <a:ext uri="{9D8B030D-6E8A-4147-A177-3AD203B41FA5}">
                          <a16:colId xmlns:a16="http://schemas.microsoft.com/office/drawing/2014/main" val="633787872"/>
                        </a:ext>
                      </a:extLst>
                    </a:gridCol>
                    <a:gridCol w="2860826">
                      <a:extLst>
                        <a:ext uri="{9D8B030D-6E8A-4147-A177-3AD203B41FA5}">
                          <a16:colId xmlns:a16="http://schemas.microsoft.com/office/drawing/2014/main" val="2968505857"/>
                        </a:ext>
                      </a:extLst>
                    </a:gridCol>
                  </a:tblGrid>
                  <a:tr h="370840">
                    <a:tc>
                      <a:txBody>
                        <a:bodyPr/>
                        <a:lstStyle/>
                        <a:p>
                          <a:pPr algn="ctr"/>
                          <a:endParaRPr lang="en-US" dirty="0"/>
                        </a:p>
                      </a:txBody>
                      <a:tcPr/>
                    </a:tc>
                    <a:tc>
                      <a:txBody>
                        <a:bodyPr/>
                        <a:lstStyle/>
                        <a:p>
                          <a:pPr algn="ctr"/>
                          <a14:m>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𝑟</m:t>
                                  </m:r>
                                </m:sub>
                              </m:sSub>
                            </m:oMath>
                          </a14:m>
                          <a:r>
                            <a:rPr lang="en-US" dirty="0"/>
                            <a:t>(</a:t>
                          </a:r>
                          <a:r>
                            <a:rPr lang="en-US" dirty="0" err="1"/>
                            <a:t>ps</a:t>
                          </a:r>
                          <a:r>
                            <a:rPr lang="en-US" dirty="0"/>
                            <a:t>) observed for 35ps risetime input pulse</a:t>
                          </a:r>
                        </a:p>
                      </a:txBody>
                      <a:tcPr/>
                    </a:tc>
                    <a:tc>
                      <a:txBody>
                        <a:bodyPr/>
                        <a:lstStyle/>
                        <a:p>
                          <a:pPr algn="ctr"/>
                          <a:r>
                            <a:rPr lang="en-US" dirty="0"/>
                            <a:t>Degradation (%)</a:t>
                          </a:r>
                        </a:p>
                      </a:txBody>
                      <a:tcPr/>
                    </a:tc>
                    <a:extLst>
                      <a:ext uri="{0D108BD9-81ED-4DB2-BD59-A6C34878D82A}">
                        <a16:rowId xmlns:a16="http://schemas.microsoft.com/office/drawing/2014/main" val="2118849193"/>
                      </a:ext>
                    </a:extLst>
                  </a:tr>
                  <a:tr h="370840">
                    <a:tc>
                      <a:txBody>
                        <a:bodyPr/>
                        <a:lstStyle/>
                        <a:p>
                          <a:pPr algn="ctr"/>
                          <a:r>
                            <a:rPr lang="en-US" dirty="0"/>
                            <a:t>Case A (</a:t>
                          </a:r>
                          <a:r>
                            <a:rPr lang="en-US" dirty="0" err="1"/>
                            <a:t>wirebonded</a:t>
                          </a:r>
                          <a:r>
                            <a:rPr lang="en-US" dirty="0"/>
                            <a:t>)</a:t>
                          </a:r>
                        </a:p>
                      </a:txBody>
                      <a:tcPr/>
                    </a:tc>
                    <a:tc>
                      <a:txBody>
                        <a:bodyPr/>
                        <a:lstStyle/>
                        <a:p>
                          <a:pPr algn="ctr"/>
                          <a:r>
                            <a:rPr lang="en-US" dirty="0"/>
                            <a:t>65ps</a:t>
                          </a:r>
                        </a:p>
                      </a:txBody>
                      <a:tcPr/>
                    </a:tc>
                    <a:tc>
                      <a:txBody>
                        <a:bodyPr/>
                        <a:lstStyle/>
                        <a:p>
                          <a:pPr algn="ctr"/>
                          <a:r>
                            <a:rPr lang="en-US" dirty="0"/>
                            <a:t>86%</a:t>
                          </a:r>
                        </a:p>
                      </a:txBody>
                      <a:tcPr/>
                    </a:tc>
                    <a:extLst>
                      <a:ext uri="{0D108BD9-81ED-4DB2-BD59-A6C34878D82A}">
                        <a16:rowId xmlns:a16="http://schemas.microsoft.com/office/drawing/2014/main" val="580777762"/>
                      </a:ext>
                    </a:extLst>
                  </a:tr>
                  <a:tr h="370840">
                    <a:tc>
                      <a:txBody>
                        <a:bodyPr/>
                        <a:lstStyle/>
                        <a:p>
                          <a:pPr algn="ctr"/>
                          <a:r>
                            <a:rPr lang="en-US" dirty="0"/>
                            <a:t>Case B (flip-chip + RDL)</a:t>
                          </a:r>
                        </a:p>
                      </a:txBody>
                      <a:tcPr/>
                    </a:tc>
                    <a:tc>
                      <a:txBody>
                        <a:bodyPr/>
                        <a:lstStyle/>
                        <a:p>
                          <a:pPr algn="ctr"/>
                          <a:r>
                            <a:rPr lang="en-US" dirty="0"/>
                            <a:t>42ps</a:t>
                          </a:r>
                        </a:p>
                      </a:txBody>
                      <a:tcPr/>
                    </a:tc>
                    <a:tc>
                      <a:txBody>
                        <a:bodyPr/>
                        <a:lstStyle/>
                        <a:p>
                          <a:pPr algn="ctr"/>
                          <a:r>
                            <a:rPr lang="en-US" dirty="0"/>
                            <a:t>20%</a:t>
                          </a:r>
                        </a:p>
                      </a:txBody>
                      <a:tcPr/>
                    </a:tc>
                    <a:extLst>
                      <a:ext uri="{0D108BD9-81ED-4DB2-BD59-A6C34878D82A}">
                        <a16:rowId xmlns:a16="http://schemas.microsoft.com/office/drawing/2014/main" val="2944656496"/>
                      </a:ext>
                    </a:extLst>
                  </a:tr>
                </a:tbl>
              </a:graphicData>
            </a:graphic>
          </p:graphicFrame>
        </mc:Choice>
        <mc:Fallback xmlns="">
          <p:graphicFrame>
            <p:nvGraphicFramePr>
              <p:cNvPr id="9" name="Table 9">
                <a:extLst>
                  <a:ext uri="{FF2B5EF4-FFF2-40B4-BE49-F238E27FC236}">
                    <a16:creationId xmlns:a16="http://schemas.microsoft.com/office/drawing/2014/main" id="{D8580284-C7CE-407E-E5CF-D3E3251EBF48}"/>
                  </a:ext>
                </a:extLst>
              </p:cNvPr>
              <p:cNvGraphicFramePr>
                <a:graphicFrameLocks noGrp="1"/>
              </p:cNvGraphicFramePr>
              <p:nvPr>
                <p:extLst>
                  <p:ext uri="{D42A27DB-BD31-4B8C-83A1-F6EECF244321}">
                    <p14:modId xmlns:p14="http://schemas.microsoft.com/office/powerpoint/2010/main" val="3147915284"/>
                  </p:ext>
                </p:extLst>
              </p:nvPr>
            </p:nvGraphicFramePr>
            <p:xfrm>
              <a:off x="1835151" y="4672541"/>
              <a:ext cx="8582478" cy="1381760"/>
            </p:xfrm>
            <a:graphic>
              <a:graphicData uri="http://schemas.openxmlformats.org/drawingml/2006/table">
                <a:tbl>
                  <a:tblPr firstRow="1" bandRow="1">
                    <a:tableStyleId>{5940675A-B579-460E-94D1-54222C63F5DA}</a:tableStyleId>
                  </a:tblPr>
                  <a:tblGrid>
                    <a:gridCol w="2860826">
                      <a:extLst>
                        <a:ext uri="{9D8B030D-6E8A-4147-A177-3AD203B41FA5}">
                          <a16:colId xmlns:a16="http://schemas.microsoft.com/office/drawing/2014/main" val="2050829064"/>
                        </a:ext>
                      </a:extLst>
                    </a:gridCol>
                    <a:gridCol w="2860826">
                      <a:extLst>
                        <a:ext uri="{9D8B030D-6E8A-4147-A177-3AD203B41FA5}">
                          <a16:colId xmlns:a16="http://schemas.microsoft.com/office/drawing/2014/main" val="633787872"/>
                        </a:ext>
                      </a:extLst>
                    </a:gridCol>
                    <a:gridCol w="2860826">
                      <a:extLst>
                        <a:ext uri="{9D8B030D-6E8A-4147-A177-3AD203B41FA5}">
                          <a16:colId xmlns:a16="http://schemas.microsoft.com/office/drawing/2014/main" val="2968505857"/>
                        </a:ext>
                      </a:extLst>
                    </a:gridCol>
                  </a:tblGrid>
                  <a:tr h="640080">
                    <a:tc>
                      <a:txBody>
                        <a:bodyPr/>
                        <a:lstStyle/>
                        <a:p>
                          <a:pPr algn="ctr"/>
                          <a:endParaRPr lang="en-US" dirty="0"/>
                        </a:p>
                      </a:txBody>
                      <a:tcPr/>
                    </a:tc>
                    <a:tc>
                      <a:txBody>
                        <a:bodyPr/>
                        <a:lstStyle/>
                        <a:p>
                          <a:endParaRPr lang="ko-KR"/>
                        </a:p>
                      </a:txBody>
                      <a:tcPr>
                        <a:blipFill>
                          <a:blip r:embed="rId5"/>
                          <a:stretch>
                            <a:fillRect l="-100000" t="-4717" r="-100426" b="-128302"/>
                          </a:stretch>
                        </a:blipFill>
                      </a:tcPr>
                    </a:tc>
                    <a:tc>
                      <a:txBody>
                        <a:bodyPr/>
                        <a:lstStyle/>
                        <a:p>
                          <a:pPr algn="ctr"/>
                          <a:r>
                            <a:rPr lang="en-US" dirty="0"/>
                            <a:t>Degradation (%)</a:t>
                          </a:r>
                        </a:p>
                      </a:txBody>
                      <a:tcPr/>
                    </a:tc>
                    <a:extLst>
                      <a:ext uri="{0D108BD9-81ED-4DB2-BD59-A6C34878D82A}">
                        <a16:rowId xmlns:a16="http://schemas.microsoft.com/office/drawing/2014/main" val="2118849193"/>
                      </a:ext>
                    </a:extLst>
                  </a:tr>
                  <a:tr h="370840">
                    <a:tc>
                      <a:txBody>
                        <a:bodyPr/>
                        <a:lstStyle/>
                        <a:p>
                          <a:pPr algn="ctr"/>
                          <a:r>
                            <a:rPr lang="en-US" dirty="0"/>
                            <a:t>Case A (</a:t>
                          </a:r>
                          <a:r>
                            <a:rPr lang="en-US" dirty="0" err="1"/>
                            <a:t>wirebonded</a:t>
                          </a:r>
                          <a:r>
                            <a:rPr lang="en-US" dirty="0"/>
                            <a:t>)</a:t>
                          </a:r>
                        </a:p>
                      </a:txBody>
                      <a:tcPr/>
                    </a:tc>
                    <a:tc>
                      <a:txBody>
                        <a:bodyPr/>
                        <a:lstStyle/>
                        <a:p>
                          <a:pPr algn="ctr"/>
                          <a:r>
                            <a:rPr lang="en-US" dirty="0"/>
                            <a:t>65ps</a:t>
                          </a:r>
                        </a:p>
                      </a:txBody>
                      <a:tcPr/>
                    </a:tc>
                    <a:tc>
                      <a:txBody>
                        <a:bodyPr/>
                        <a:lstStyle/>
                        <a:p>
                          <a:pPr algn="ctr"/>
                          <a:r>
                            <a:rPr lang="en-US" dirty="0"/>
                            <a:t>86%</a:t>
                          </a:r>
                        </a:p>
                      </a:txBody>
                      <a:tcPr/>
                    </a:tc>
                    <a:extLst>
                      <a:ext uri="{0D108BD9-81ED-4DB2-BD59-A6C34878D82A}">
                        <a16:rowId xmlns:a16="http://schemas.microsoft.com/office/drawing/2014/main" val="580777762"/>
                      </a:ext>
                    </a:extLst>
                  </a:tr>
                  <a:tr h="370840">
                    <a:tc>
                      <a:txBody>
                        <a:bodyPr/>
                        <a:lstStyle/>
                        <a:p>
                          <a:pPr algn="ctr"/>
                          <a:r>
                            <a:rPr lang="en-US" dirty="0"/>
                            <a:t>Case B (flip-chip + RDL)</a:t>
                          </a:r>
                        </a:p>
                      </a:txBody>
                      <a:tcPr/>
                    </a:tc>
                    <a:tc>
                      <a:txBody>
                        <a:bodyPr/>
                        <a:lstStyle/>
                        <a:p>
                          <a:pPr algn="ctr"/>
                          <a:r>
                            <a:rPr lang="en-US" dirty="0"/>
                            <a:t>42ps</a:t>
                          </a:r>
                        </a:p>
                      </a:txBody>
                      <a:tcPr/>
                    </a:tc>
                    <a:tc>
                      <a:txBody>
                        <a:bodyPr/>
                        <a:lstStyle/>
                        <a:p>
                          <a:pPr algn="ctr"/>
                          <a:r>
                            <a:rPr lang="en-US" dirty="0"/>
                            <a:t>20%</a:t>
                          </a:r>
                        </a:p>
                      </a:txBody>
                      <a:tcPr/>
                    </a:tc>
                    <a:extLst>
                      <a:ext uri="{0D108BD9-81ED-4DB2-BD59-A6C34878D82A}">
                        <a16:rowId xmlns:a16="http://schemas.microsoft.com/office/drawing/2014/main" val="2944656496"/>
                      </a:ext>
                    </a:extLst>
                  </a:tr>
                </a:tbl>
              </a:graphicData>
            </a:graphic>
          </p:graphicFrame>
        </mc:Fallback>
      </mc:AlternateContent>
      <p:cxnSp>
        <p:nvCxnSpPr>
          <p:cNvPr id="6" name="직선 연결선 5">
            <a:extLst>
              <a:ext uri="{FF2B5EF4-FFF2-40B4-BE49-F238E27FC236}">
                <a16:creationId xmlns:a16="http://schemas.microsoft.com/office/drawing/2014/main" id="{B5BDC891-80AA-C95B-BEC7-B1876A157286}"/>
              </a:ext>
            </a:extLst>
          </p:cNvPr>
          <p:cNvCxnSpPr/>
          <p:nvPr/>
        </p:nvCxnSpPr>
        <p:spPr>
          <a:xfrm>
            <a:off x="457200" y="50601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직선 연결선 7">
            <a:extLst>
              <a:ext uri="{FF2B5EF4-FFF2-40B4-BE49-F238E27FC236}">
                <a16:creationId xmlns:a16="http://schemas.microsoft.com/office/drawing/2014/main" id="{14308D1A-2FF7-5533-253A-920EA269A81F}"/>
              </a:ext>
            </a:extLst>
          </p:cNvPr>
          <p:cNvCxnSpPr/>
          <p:nvPr/>
        </p:nvCxnSpPr>
        <p:spPr>
          <a:xfrm>
            <a:off x="1023257" y="4668264"/>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38661C14-731E-3F9E-DE58-7E0DEBBD1150}"/>
              </a:ext>
            </a:extLst>
          </p:cNvPr>
          <p:cNvCxnSpPr>
            <a:cxnSpLocks/>
          </p:cNvCxnSpPr>
          <p:nvPr/>
        </p:nvCxnSpPr>
        <p:spPr>
          <a:xfrm flipH="1">
            <a:off x="838200" y="4668264"/>
            <a:ext cx="185057" cy="3918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직선 연결선 12">
            <a:extLst>
              <a:ext uri="{FF2B5EF4-FFF2-40B4-BE49-F238E27FC236}">
                <a16:creationId xmlns:a16="http://schemas.microsoft.com/office/drawing/2014/main" id="{E3905BAF-709D-CDA6-92AE-36291D9E08E6}"/>
              </a:ext>
            </a:extLst>
          </p:cNvPr>
          <p:cNvCxnSpPr/>
          <p:nvPr/>
        </p:nvCxnSpPr>
        <p:spPr>
          <a:xfrm>
            <a:off x="457200" y="6248536"/>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a:extLst>
              <a:ext uri="{FF2B5EF4-FFF2-40B4-BE49-F238E27FC236}">
                <a16:creationId xmlns:a16="http://schemas.microsoft.com/office/drawing/2014/main" id="{DA6CA69E-6F5F-96C9-02A3-400D77F115B5}"/>
              </a:ext>
            </a:extLst>
          </p:cNvPr>
          <p:cNvCxnSpPr/>
          <p:nvPr/>
        </p:nvCxnSpPr>
        <p:spPr>
          <a:xfrm>
            <a:off x="1219200" y="585665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a:extLst>
              <a:ext uri="{FF2B5EF4-FFF2-40B4-BE49-F238E27FC236}">
                <a16:creationId xmlns:a16="http://schemas.microsoft.com/office/drawing/2014/main" id="{F43870A7-D223-6061-AC86-4E06E7498B2A}"/>
              </a:ext>
            </a:extLst>
          </p:cNvPr>
          <p:cNvCxnSpPr>
            <a:cxnSpLocks/>
          </p:cNvCxnSpPr>
          <p:nvPr/>
        </p:nvCxnSpPr>
        <p:spPr>
          <a:xfrm flipH="1">
            <a:off x="838200" y="5856649"/>
            <a:ext cx="381000" cy="3918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화살표: 오른쪽 16">
            <a:extLst>
              <a:ext uri="{FF2B5EF4-FFF2-40B4-BE49-F238E27FC236}">
                <a16:creationId xmlns:a16="http://schemas.microsoft.com/office/drawing/2014/main" id="{D2E6E0C2-A5A9-4C37-62CF-7F737415FF4A}"/>
              </a:ext>
            </a:extLst>
          </p:cNvPr>
          <p:cNvSpPr/>
          <p:nvPr/>
        </p:nvSpPr>
        <p:spPr>
          <a:xfrm rot="5400000">
            <a:off x="729737" y="5397356"/>
            <a:ext cx="401982" cy="18505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슬라이드 번호 개체 틀 3">
            <a:extLst>
              <a:ext uri="{FF2B5EF4-FFF2-40B4-BE49-F238E27FC236}">
                <a16:creationId xmlns:a16="http://schemas.microsoft.com/office/drawing/2014/main" id="{75D6FCB4-5B03-2302-F2EF-D0411D33D7E1}"/>
              </a:ext>
            </a:extLst>
          </p:cNvPr>
          <p:cNvSpPr>
            <a:spLocks noGrp="1"/>
          </p:cNvSpPr>
          <p:nvPr>
            <p:ph type="sldNum" sz="quarter" idx="12"/>
          </p:nvPr>
        </p:nvSpPr>
        <p:spPr/>
        <p:txBody>
          <a:bodyPr/>
          <a:lstStyle/>
          <a:p>
            <a:fld id="{C81923B2-94BC-4A4A-8DAF-314F9348B39B}" type="slidenum">
              <a:rPr lang="ko-KR" altLang="en-US" smtClean="0"/>
              <a:t>20</a:t>
            </a:fld>
            <a:endParaRPr lang="ko-KR" alt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76A70D5-D8DD-2EA5-D989-B02EDAE4AE3F}"/>
                  </a:ext>
                </a:extLst>
              </p:cNvPr>
              <p:cNvSpPr txBox="1"/>
              <p:nvPr/>
            </p:nvSpPr>
            <p:spPr>
              <a:xfrm>
                <a:off x="751114" y="6302708"/>
                <a:ext cx="54428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𝑇</m:t>
                          </m:r>
                        </m:e>
                        <m:sub>
                          <m:r>
                            <a:rPr lang="en-US" altLang="ko-KR" b="0" i="1" smtClean="0">
                              <a:latin typeface="Cambria Math" panose="02040503050406030204" pitchFamily="18" charset="0"/>
                            </a:rPr>
                            <m:t>𝑟</m:t>
                          </m:r>
                        </m:sub>
                      </m:sSub>
                    </m:oMath>
                  </m:oMathPara>
                </a14:m>
                <a:endParaRPr lang="ko-KR" altLang="en-US" dirty="0"/>
              </a:p>
            </p:txBody>
          </p:sp>
        </mc:Choice>
        <mc:Fallback xmlns="">
          <p:sp>
            <p:nvSpPr>
              <p:cNvPr id="12" name="TextBox 11">
                <a:extLst>
                  <a:ext uri="{FF2B5EF4-FFF2-40B4-BE49-F238E27FC236}">
                    <a16:creationId xmlns:a16="http://schemas.microsoft.com/office/drawing/2014/main" id="{C76A70D5-D8DD-2EA5-D989-B02EDAE4AE3F}"/>
                  </a:ext>
                </a:extLst>
              </p:cNvPr>
              <p:cNvSpPr txBox="1">
                <a:spLocks noRot="1" noChangeAspect="1" noMove="1" noResize="1" noEditPoints="1" noAdjustHandles="1" noChangeArrowheads="1" noChangeShapeType="1" noTextEdit="1"/>
              </p:cNvSpPr>
              <p:nvPr/>
            </p:nvSpPr>
            <p:spPr>
              <a:xfrm>
                <a:off x="751114" y="6302708"/>
                <a:ext cx="544284" cy="369332"/>
              </a:xfrm>
              <a:prstGeom prst="rect">
                <a:avLst/>
              </a:prstGeom>
              <a:blipFill>
                <a:blip r:embed="rId6"/>
                <a:stretch>
                  <a:fillRect/>
                </a:stretch>
              </a:blipFill>
            </p:spPr>
            <p:txBody>
              <a:bodyPr/>
              <a:lstStyle/>
              <a:p>
                <a:r>
                  <a:rPr lang="ko-KR" altLang="en-US">
                    <a:noFill/>
                  </a:rPr>
                  <a:t> </a:t>
                </a:r>
              </a:p>
            </p:txBody>
          </p:sp>
        </mc:Fallback>
      </mc:AlternateContent>
      <p:cxnSp>
        <p:nvCxnSpPr>
          <p:cNvPr id="18" name="직선 화살표 연결선 17">
            <a:extLst>
              <a:ext uri="{FF2B5EF4-FFF2-40B4-BE49-F238E27FC236}">
                <a16:creationId xmlns:a16="http://schemas.microsoft.com/office/drawing/2014/main" id="{15D32BF0-48D6-9CC5-EE8D-1D94317EAA20}"/>
              </a:ext>
            </a:extLst>
          </p:cNvPr>
          <p:cNvCxnSpPr/>
          <p:nvPr/>
        </p:nvCxnSpPr>
        <p:spPr>
          <a:xfrm>
            <a:off x="838200" y="6248536"/>
            <a:ext cx="37555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030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68718C8-3FAC-5D3C-F87C-436F4C158A1B}"/>
              </a:ext>
            </a:extLst>
          </p:cNvPr>
          <p:cNvPicPr>
            <a:picLocks noChangeAspect="1"/>
          </p:cNvPicPr>
          <p:nvPr/>
        </p:nvPicPr>
        <p:blipFill rotWithShape="1">
          <a:blip r:embed="rId3"/>
          <a:srcRect b="89206"/>
          <a:stretch/>
        </p:blipFill>
        <p:spPr>
          <a:xfrm>
            <a:off x="79384" y="1266825"/>
            <a:ext cx="11560312" cy="982026"/>
          </a:xfrm>
          <a:prstGeom prst="rect">
            <a:avLst/>
          </a:prstGeom>
        </p:spPr>
      </p:pic>
      <p:pic>
        <p:nvPicPr>
          <p:cNvPr id="6" name="그림 5">
            <a:extLst>
              <a:ext uri="{FF2B5EF4-FFF2-40B4-BE49-F238E27FC236}">
                <a16:creationId xmlns:a16="http://schemas.microsoft.com/office/drawing/2014/main" id="{A600A3F4-A028-034F-CBDE-2C654A59DC9E}"/>
              </a:ext>
            </a:extLst>
          </p:cNvPr>
          <p:cNvPicPr>
            <a:picLocks noChangeAspect="1"/>
          </p:cNvPicPr>
          <p:nvPr/>
        </p:nvPicPr>
        <p:blipFill rotWithShape="1">
          <a:blip r:embed="rId3"/>
          <a:srcRect t="21269" b="59937"/>
          <a:stretch/>
        </p:blipFill>
        <p:spPr>
          <a:xfrm>
            <a:off x="79390" y="2362401"/>
            <a:ext cx="11560304" cy="1709879"/>
          </a:xfrm>
          <a:prstGeom prst="rect">
            <a:avLst/>
          </a:prstGeom>
        </p:spPr>
      </p:pic>
      <p:pic>
        <p:nvPicPr>
          <p:cNvPr id="7" name="그림 6">
            <a:extLst>
              <a:ext uri="{FF2B5EF4-FFF2-40B4-BE49-F238E27FC236}">
                <a16:creationId xmlns:a16="http://schemas.microsoft.com/office/drawing/2014/main" id="{D4891A61-6C37-85B5-5010-261B3896B242}"/>
              </a:ext>
            </a:extLst>
          </p:cNvPr>
          <p:cNvPicPr>
            <a:picLocks noChangeAspect="1"/>
          </p:cNvPicPr>
          <p:nvPr/>
        </p:nvPicPr>
        <p:blipFill rotWithShape="1">
          <a:blip r:embed="rId3"/>
          <a:srcRect t="52475" b="40908"/>
          <a:stretch/>
        </p:blipFill>
        <p:spPr>
          <a:xfrm>
            <a:off x="79388" y="4072280"/>
            <a:ext cx="11560309" cy="601982"/>
          </a:xfrm>
          <a:prstGeom prst="rect">
            <a:avLst/>
          </a:prstGeom>
        </p:spPr>
      </p:pic>
      <p:sp>
        <p:nvSpPr>
          <p:cNvPr id="8" name="직사각형 7">
            <a:extLst>
              <a:ext uri="{FF2B5EF4-FFF2-40B4-BE49-F238E27FC236}">
                <a16:creationId xmlns:a16="http://schemas.microsoft.com/office/drawing/2014/main" id="{F6A4F24A-37D9-3529-912A-47E07461557D}"/>
              </a:ext>
            </a:extLst>
          </p:cNvPr>
          <p:cNvSpPr/>
          <p:nvPr/>
        </p:nvSpPr>
        <p:spPr>
          <a:xfrm>
            <a:off x="9525000" y="4185830"/>
            <a:ext cx="2427514" cy="118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슬라이드 번호 개체 틀 1">
            <a:extLst>
              <a:ext uri="{FF2B5EF4-FFF2-40B4-BE49-F238E27FC236}">
                <a16:creationId xmlns:a16="http://schemas.microsoft.com/office/drawing/2014/main" id="{EB221BD9-81AB-0FE5-676A-6B39515E5EC5}"/>
              </a:ext>
            </a:extLst>
          </p:cNvPr>
          <p:cNvSpPr>
            <a:spLocks noGrp="1"/>
          </p:cNvSpPr>
          <p:nvPr>
            <p:ph type="sldNum" sz="quarter" idx="12"/>
          </p:nvPr>
        </p:nvSpPr>
        <p:spPr/>
        <p:txBody>
          <a:bodyPr/>
          <a:lstStyle/>
          <a:p>
            <a:fld id="{C81923B2-94BC-4A4A-8DAF-314F9348B39B}" type="slidenum">
              <a:rPr lang="ko-KR" altLang="en-US" smtClean="0"/>
              <a:t>21</a:t>
            </a:fld>
            <a:endParaRPr lang="ko-KR" altLang="en-US"/>
          </a:p>
        </p:txBody>
      </p:sp>
      <p:sp>
        <p:nvSpPr>
          <p:cNvPr id="3" name="Title 3">
            <a:extLst>
              <a:ext uri="{FF2B5EF4-FFF2-40B4-BE49-F238E27FC236}">
                <a16:creationId xmlns:a16="http://schemas.microsoft.com/office/drawing/2014/main" id="{A446EDFC-03AA-9BAD-1E41-9B00B76A4CD6}"/>
              </a:ext>
            </a:extLst>
          </p:cNvPr>
          <p:cNvSpPr>
            <a:spLocks noGrp="1"/>
          </p:cNvSpPr>
          <p:nvPr>
            <p:ph type="title"/>
          </p:nvPr>
        </p:nvSpPr>
        <p:spPr>
          <a:xfrm>
            <a:off x="564205" y="5128894"/>
            <a:ext cx="10515600" cy="625474"/>
          </a:xfrm>
        </p:spPr>
        <p:txBody>
          <a:bodyPr>
            <a:normAutofit fontScale="90000"/>
          </a:bodyPr>
          <a:lstStyle/>
          <a:p>
            <a:r>
              <a:rPr lang="en-US" b="1" dirty="0">
                <a:solidFill>
                  <a:srgbClr val="C00000"/>
                </a:solidFill>
              </a:rPr>
              <a:t>Time is right for a 1-psec timing chip!</a:t>
            </a:r>
          </a:p>
        </p:txBody>
      </p:sp>
    </p:spTree>
    <p:extLst>
      <p:ext uri="{BB962C8B-B14F-4D97-AF65-F5344CB8AC3E}">
        <p14:creationId xmlns:p14="http://schemas.microsoft.com/office/powerpoint/2010/main" val="2788695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p:txBody>
          <a:bodyPr/>
          <a:lstStyle/>
          <a:p>
            <a:r>
              <a:rPr lang="en-US" altLang="ko-KR" dirty="0"/>
              <a:t>Nonlinearity</a:t>
            </a:r>
            <a:endParaRPr lang="ko-KR" altLang="en-US" dirty="0"/>
          </a:p>
        </p:txBody>
      </p:sp>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p:txBody>
          <a:bodyPr/>
          <a:lstStyle/>
          <a:p>
            <a:pPr marL="0" indent="0">
              <a:buNone/>
            </a:pPr>
            <a:endParaRPr lang="ko-KR" altLang="en-US" dirty="0"/>
          </a:p>
        </p:txBody>
      </p:sp>
      <p:pic>
        <p:nvPicPr>
          <p:cNvPr id="3074" name="Picture 2">
            <a:extLst>
              <a:ext uri="{FF2B5EF4-FFF2-40B4-BE49-F238E27FC236}">
                <a16:creationId xmlns:a16="http://schemas.microsoft.com/office/drawing/2014/main" id="{D8984FB1-A190-A1E4-C66B-3CE6FBA05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537" y="2768006"/>
            <a:ext cx="4298260" cy="2244435"/>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a:extLst>
              <a:ext uri="{FF2B5EF4-FFF2-40B4-BE49-F238E27FC236}">
                <a16:creationId xmlns:a16="http://schemas.microsoft.com/office/drawing/2014/main" id="{FE0AA465-9340-40E0-81B3-644108DEF776}"/>
              </a:ext>
            </a:extLst>
          </p:cNvPr>
          <p:cNvPicPr>
            <a:picLocks noChangeAspect="1"/>
          </p:cNvPicPr>
          <p:nvPr/>
        </p:nvPicPr>
        <p:blipFill>
          <a:blip r:embed="rId4"/>
          <a:stretch>
            <a:fillRect/>
          </a:stretch>
        </p:blipFill>
        <p:spPr>
          <a:xfrm>
            <a:off x="6345380" y="2508953"/>
            <a:ext cx="4174837" cy="3207302"/>
          </a:xfrm>
          <a:prstGeom prst="rect">
            <a:avLst/>
          </a:prstGeom>
        </p:spPr>
      </p:pic>
      <p:sp>
        <p:nvSpPr>
          <p:cNvPr id="4" name="슬라이드 번호 개체 틀 3">
            <a:extLst>
              <a:ext uri="{FF2B5EF4-FFF2-40B4-BE49-F238E27FC236}">
                <a16:creationId xmlns:a16="http://schemas.microsoft.com/office/drawing/2014/main" id="{FBACA391-51F1-6F60-AB01-E689A80B1A7A}"/>
              </a:ext>
            </a:extLst>
          </p:cNvPr>
          <p:cNvSpPr>
            <a:spLocks noGrp="1"/>
          </p:cNvSpPr>
          <p:nvPr>
            <p:ph type="sldNum" sz="quarter" idx="12"/>
          </p:nvPr>
        </p:nvSpPr>
        <p:spPr/>
        <p:txBody>
          <a:bodyPr/>
          <a:lstStyle/>
          <a:p>
            <a:fld id="{C81923B2-94BC-4A4A-8DAF-314F9348B39B}" type="slidenum">
              <a:rPr lang="ko-KR" altLang="en-US" smtClean="0"/>
              <a:t>22</a:t>
            </a:fld>
            <a:endParaRPr lang="ko-KR" altLang="en-US"/>
          </a:p>
        </p:txBody>
      </p:sp>
    </p:spTree>
    <p:extLst>
      <p:ext uri="{BB962C8B-B14F-4D97-AF65-F5344CB8AC3E}">
        <p14:creationId xmlns:p14="http://schemas.microsoft.com/office/powerpoint/2010/main" val="7856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98093E-8722-2275-7545-7F855C9E0D80}"/>
              </a:ext>
            </a:extLst>
          </p:cNvPr>
          <p:cNvSpPr>
            <a:spLocks noGrp="1"/>
          </p:cNvSpPr>
          <p:nvPr>
            <p:ph type="title"/>
          </p:nvPr>
        </p:nvSpPr>
        <p:spPr/>
        <p:txBody>
          <a:bodyPr/>
          <a:lstStyle/>
          <a:p>
            <a:r>
              <a:rPr lang="en-US" altLang="ko-KR" dirty="0"/>
              <a:t>Citations(All from the doc lib)</a:t>
            </a:r>
            <a:endParaRPr lang="ko-KR" altLang="en-US" dirty="0"/>
          </a:p>
        </p:txBody>
      </p:sp>
      <p:sp>
        <p:nvSpPr>
          <p:cNvPr id="3" name="내용 개체 틀 2">
            <a:extLst>
              <a:ext uri="{FF2B5EF4-FFF2-40B4-BE49-F238E27FC236}">
                <a16:creationId xmlns:a16="http://schemas.microsoft.com/office/drawing/2014/main" id="{95723363-3AEB-974B-1657-FBCC2A2B5880}"/>
              </a:ext>
            </a:extLst>
          </p:cNvPr>
          <p:cNvSpPr>
            <a:spLocks noGrp="1"/>
          </p:cNvSpPr>
          <p:nvPr>
            <p:ph idx="1"/>
          </p:nvPr>
        </p:nvSpPr>
        <p:spPr/>
        <p:txBody>
          <a:bodyPr/>
          <a:lstStyle/>
          <a:p>
            <a:r>
              <a:rPr lang="en-US" altLang="ko-KR" dirty="0"/>
              <a:t>Preliminary Specifications for a 1-Picosecond Resolution ASIC for the FTBF TOF System</a:t>
            </a:r>
          </a:p>
          <a:p>
            <a:r>
              <a:rPr lang="en-US" altLang="ko-KR" dirty="0"/>
              <a:t>A Modular Data Acquisition System using the 10 </a:t>
            </a:r>
            <a:r>
              <a:rPr lang="en-US" altLang="ko-KR" dirty="0" err="1"/>
              <a:t>GSa</a:t>
            </a:r>
            <a:r>
              <a:rPr lang="en-US" altLang="ko-KR" dirty="0"/>
              <a:t>/s PSEC4 Waveform Recording Chip</a:t>
            </a:r>
          </a:p>
          <a:p>
            <a:r>
              <a:rPr lang="en-US" altLang="ko-KR" dirty="0"/>
              <a:t>DEVELOPMENT OF LARGE-AREA MCP-PMT PHOTO-DETECTORS FOR A PRECISION TIME-OF-FLIGHT SYSTEM AT THE FERMILAB TEST BEAM FACILITY</a:t>
            </a:r>
          </a:p>
          <a:p>
            <a:r>
              <a:rPr lang="en-US" altLang="ko-KR" dirty="0"/>
              <a:t>Measurement Noise and Time-Base Calibration in ACDC Data</a:t>
            </a:r>
            <a:endParaRPr lang="ko-KR" altLang="en-US" dirty="0"/>
          </a:p>
        </p:txBody>
      </p:sp>
      <p:sp>
        <p:nvSpPr>
          <p:cNvPr id="4" name="슬라이드 번호 개체 틀 3">
            <a:extLst>
              <a:ext uri="{FF2B5EF4-FFF2-40B4-BE49-F238E27FC236}">
                <a16:creationId xmlns:a16="http://schemas.microsoft.com/office/drawing/2014/main" id="{4007A2DB-E5B1-E164-F66E-7E7C4307FED1}"/>
              </a:ext>
            </a:extLst>
          </p:cNvPr>
          <p:cNvSpPr>
            <a:spLocks noGrp="1"/>
          </p:cNvSpPr>
          <p:nvPr>
            <p:ph type="sldNum" sz="quarter" idx="12"/>
          </p:nvPr>
        </p:nvSpPr>
        <p:spPr/>
        <p:txBody>
          <a:bodyPr/>
          <a:lstStyle/>
          <a:p>
            <a:fld id="{C81923B2-94BC-4A4A-8DAF-314F9348B39B}" type="slidenum">
              <a:rPr lang="ko-KR" altLang="en-US" smtClean="0"/>
              <a:t>23</a:t>
            </a:fld>
            <a:endParaRPr lang="ko-KR" altLang="en-US"/>
          </a:p>
        </p:txBody>
      </p:sp>
    </p:spTree>
    <p:extLst>
      <p:ext uri="{BB962C8B-B14F-4D97-AF65-F5344CB8AC3E}">
        <p14:creationId xmlns:p14="http://schemas.microsoft.com/office/powerpoint/2010/main" val="401535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B64224D-83E0-D0FB-1DA0-EA377759CBF7}"/>
              </a:ext>
            </a:extLst>
          </p:cNvPr>
          <p:cNvSpPr>
            <a:spLocks noGrp="1"/>
          </p:cNvSpPr>
          <p:nvPr>
            <p:ph type="title"/>
          </p:nvPr>
        </p:nvSpPr>
        <p:spPr>
          <a:xfrm>
            <a:off x="511629" y="0"/>
            <a:ext cx="10515600" cy="1325563"/>
          </a:xfrm>
        </p:spPr>
        <p:txBody>
          <a:bodyPr/>
          <a:lstStyle/>
          <a:p>
            <a:r>
              <a:rPr lang="en-US" altLang="ko-KR" sz="4000" b="1" dirty="0">
                <a:solidFill>
                  <a:srgbClr val="C00000"/>
                </a:solidFill>
              </a:rPr>
              <a:t>Why Fast Timing?</a:t>
            </a:r>
            <a:br>
              <a:rPr lang="en-US" altLang="ko-KR" sz="2800" dirty="0"/>
            </a:br>
            <a:r>
              <a:rPr lang="en-US" altLang="ko-KR" sz="2800" dirty="0"/>
              <a:t>Explained through Time of Flight (</a:t>
            </a:r>
            <a:r>
              <a:rPr lang="en-US" altLang="ko-KR" sz="2800" dirty="0" err="1"/>
              <a:t>ToF</a:t>
            </a:r>
            <a:r>
              <a:rPr lang="en-US" altLang="ko-KR" sz="2800" dirty="0"/>
              <a:t>) system</a:t>
            </a:r>
            <a:endParaRPr lang="ko-KR" altLang="en-US" dirty="0"/>
          </a:p>
        </p:txBody>
      </p:sp>
      <p:pic>
        <p:nvPicPr>
          <p:cNvPr id="4" name="그림 3">
            <a:extLst>
              <a:ext uri="{FF2B5EF4-FFF2-40B4-BE49-F238E27FC236}">
                <a16:creationId xmlns:a16="http://schemas.microsoft.com/office/drawing/2014/main" id="{43E690BF-5C95-97F1-0A33-D02CE6BEBABF}"/>
              </a:ext>
            </a:extLst>
          </p:cNvPr>
          <p:cNvPicPr>
            <a:picLocks noChangeAspect="1"/>
          </p:cNvPicPr>
          <p:nvPr/>
        </p:nvPicPr>
        <p:blipFill>
          <a:blip r:embed="rId3"/>
          <a:stretch>
            <a:fillRect/>
          </a:stretch>
        </p:blipFill>
        <p:spPr>
          <a:xfrm>
            <a:off x="814633" y="2679320"/>
            <a:ext cx="6040582" cy="3979000"/>
          </a:xfrm>
          <a:prstGeom prst="rect">
            <a:avLst/>
          </a:prstGeom>
        </p:spPr>
      </p:pic>
      <p:sp>
        <p:nvSpPr>
          <p:cNvPr id="3" name="직사각형 2">
            <a:extLst>
              <a:ext uri="{FF2B5EF4-FFF2-40B4-BE49-F238E27FC236}">
                <a16:creationId xmlns:a16="http://schemas.microsoft.com/office/drawing/2014/main" id="{91EC4044-DF0F-99F4-C47F-B3F5E8276775}"/>
              </a:ext>
            </a:extLst>
          </p:cNvPr>
          <p:cNvSpPr/>
          <p:nvPr/>
        </p:nvSpPr>
        <p:spPr>
          <a:xfrm>
            <a:off x="1068713" y="1197298"/>
            <a:ext cx="203200" cy="830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a:extLst>
              <a:ext uri="{FF2B5EF4-FFF2-40B4-BE49-F238E27FC236}">
                <a16:creationId xmlns:a16="http://schemas.microsoft.com/office/drawing/2014/main" id="{F3F49F6B-BF80-7565-B32D-BA14DFA4F093}"/>
              </a:ext>
            </a:extLst>
          </p:cNvPr>
          <p:cNvSpPr/>
          <p:nvPr/>
        </p:nvSpPr>
        <p:spPr>
          <a:xfrm>
            <a:off x="4566392" y="1197298"/>
            <a:ext cx="203200" cy="830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화살표 연결선 6">
            <a:extLst>
              <a:ext uri="{FF2B5EF4-FFF2-40B4-BE49-F238E27FC236}">
                <a16:creationId xmlns:a16="http://schemas.microsoft.com/office/drawing/2014/main" id="{575A1435-4E08-3207-BE23-BC0F35BB4952}"/>
              </a:ext>
            </a:extLst>
          </p:cNvPr>
          <p:cNvCxnSpPr>
            <a:cxnSpLocks/>
          </p:cNvCxnSpPr>
          <p:nvPr/>
        </p:nvCxnSpPr>
        <p:spPr>
          <a:xfrm>
            <a:off x="511629" y="1586951"/>
            <a:ext cx="4821381" cy="23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직선 화살표 연결선 9">
            <a:extLst>
              <a:ext uri="{FF2B5EF4-FFF2-40B4-BE49-F238E27FC236}">
                <a16:creationId xmlns:a16="http://schemas.microsoft.com/office/drawing/2014/main" id="{2FB01AB7-E3A3-7601-A7D7-89D9E2485C17}"/>
              </a:ext>
            </a:extLst>
          </p:cNvPr>
          <p:cNvCxnSpPr>
            <a:cxnSpLocks/>
          </p:cNvCxnSpPr>
          <p:nvPr/>
        </p:nvCxnSpPr>
        <p:spPr>
          <a:xfrm>
            <a:off x="1159626" y="2555835"/>
            <a:ext cx="3497678"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B043C28-88CB-2CEF-380A-58F0CBCBB51B}"/>
                  </a:ext>
                </a:extLst>
              </p:cNvPr>
              <p:cNvSpPr txBox="1"/>
              <p:nvPr/>
            </p:nvSpPr>
            <p:spPr>
              <a:xfrm>
                <a:off x="2581893" y="2230828"/>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𝑙</m:t>
                      </m:r>
                    </m:oMath>
                  </m:oMathPara>
                </a14:m>
                <a:endParaRPr lang="ko-KR" altLang="en-US" dirty="0"/>
              </a:p>
            </p:txBody>
          </p:sp>
        </mc:Choice>
        <mc:Fallback xmlns="">
          <p:sp>
            <p:nvSpPr>
              <p:cNvPr id="15" name="TextBox 14">
                <a:extLst>
                  <a:ext uri="{FF2B5EF4-FFF2-40B4-BE49-F238E27FC236}">
                    <a16:creationId xmlns:a16="http://schemas.microsoft.com/office/drawing/2014/main" id="{1B043C28-88CB-2CEF-380A-58F0CBCBB51B}"/>
                  </a:ext>
                </a:extLst>
              </p:cNvPr>
              <p:cNvSpPr txBox="1">
                <a:spLocks noRot="1" noChangeAspect="1" noMove="1" noResize="1" noEditPoints="1" noAdjustHandles="1" noChangeArrowheads="1" noChangeShapeType="1" noTextEdit="1"/>
              </p:cNvSpPr>
              <p:nvPr/>
            </p:nvSpPr>
            <p:spPr>
              <a:xfrm>
                <a:off x="2581893" y="2230828"/>
                <a:ext cx="653143" cy="369332"/>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0ECD6E0-A8A7-FAC0-FAEE-784EA0D3D97F}"/>
                  </a:ext>
                </a:extLst>
              </p:cNvPr>
              <p:cNvSpPr txBox="1"/>
              <p:nvPr/>
            </p:nvSpPr>
            <p:spPr>
              <a:xfrm>
                <a:off x="5289034" y="1310695"/>
                <a:ext cx="3976837" cy="10594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2000" b="0" i="1" smtClean="0">
                          <a:latin typeface="Cambria Math" panose="02040503050406030204" pitchFamily="18" charset="0"/>
                        </a:rPr>
                        <m:t>𝑣</m:t>
                      </m:r>
                      <m:r>
                        <a:rPr lang="en-US" altLang="ko-KR" sz="2000" b="0" i="1" smtClean="0">
                          <a:latin typeface="Cambria Math" panose="02040503050406030204" pitchFamily="18" charset="0"/>
                        </a:rPr>
                        <m:t>= </m:t>
                      </m:r>
                      <m:f>
                        <m:fP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𝑙</m:t>
                          </m:r>
                        </m:num>
                        <m:den>
                          <m:sSub>
                            <m:sSubPr>
                              <m:ctrlPr>
                                <a:rPr lang="en-US" altLang="ko-KR" sz="2000" b="0" i="1" smtClean="0">
                                  <a:latin typeface="Cambria Math" panose="02040503050406030204" pitchFamily="18" charset="0"/>
                                </a:rPr>
                              </m:ctrlPr>
                            </m:sSubPr>
                            <m:e>
                              <m:r>
                                <a:rPr lang="en-US" altLang="ko-KR" sz="2000" b="0" i="1" smtClean="0">
                                  <a:latin typeface="Cambria Math" panose="02040503050406030204" pitchFamily="18" charset="0"/>
                                </a:rPr>
                                <m:t>𝑡</m:t>
                              </m:r>
                            </m:e>
                            <m:sub>
                              <m:r>
                                <a:rPr lang="en-US" altLang="ko-KR" sz="2000" b="0" i="1" smtClean="0">
                                  <a:latin typeface="Cambria Math" panose="02040503050406030204" pitchFamily="18" charset="0"/>
                                </a:rPr>
                                <m:t>1</m:t>
                              </m:r>
                            </m:sub>
                          </m:sSub>
                          <m:sSub>
                            <m:sSubPr>
                              <m:ctrlPr>
                                <a:rPr lang="en-US" altLang="ko-KR" sz="2000" i="1">
                                  <a:latin typeface="Cambria Math" panose="02040503050406030204" pitchFamily="18" charset="0"/>
                                </a:rPr>
                              </m:ctrlPr>
                            </m:sSubPr>
                            <m:e>
                              <m:r>
                                <a:rPr lang="en-US" altLang="ko-KR" sz="2000" b="0" i="1" smtClean="0">
                                  <a:latin typeface="Cambria Math" panose="02040503050406030204" pitchFamily="18" charset="0"/>
                                </a:rPr>
                                <m:t>−</m:t>
                              </m:r>
                              <m:r>
                                <a:rPr lang="en-US" altLang="ko-KR" sz="2000" i="1">
                                  <a:latin typeface="Cambria Math" panose="02040503050406030204" pitchFamily="18" charset="0"/>
                                </a:rPr>
                                <m:t>𝑡</m:t>
                              </m:r>
                            </m:e>
                            <m:sub>
                              <m:r>
                                <a:rPr lang="en-US" altLang="ko-KR" sz="2000" b="0" i="1" smtClean="0">
                                  <a:latin typeface="Cambria Math" panose="02040503050406030204" pitchFamily="18" charset="0"/>
                                </a:rPr>
                                <m:t>2</m:t>
                              </m:r>
                            </m:sub>
                          </m:sSub>
                        </m:den>
                      </m:f>
                      <m:r>
                        <a:rPr lang="en-US" altLang="ko-KR" sz="2000" b="0" i="1" smtClean="0">
                          <a:latin typeface="Cambria Math" panose="02040503050406030204" pitchFamily="18" charset="0"/>
                        </a:rPr>
                        <m:t>,  </m:t>
                      </m:r>
                      <m:r>
                        <a:rPr lang="en-US" altLang="ko-KR" sz="2000" b="0" i="1" smtClean="0">
                          <a:latin typeface="Cambria Math" panose="02040503050406030204" pitchFamily="18" charset="0"/>
                        </a:rPr>
                        <m:t>𝑝</m:t>
                      </m:r>
                      <m:r>
                        <a:rPr lang="en-US" altLang="ko-KR" sz="2000" b="0" i="1" smtClean="0">
                          <a:latin typeface="Cambria Math" panose="02040503050406030204" pitchFamily="18" charset="0"/>
                        </a:rPr>
                        <m:t>=</m:t>
                      </m:r>
                      <m:f>
                        <m:fPr>
                          <m:ctrlPr>
                            <a:rPr lang="en-US" altLang="ko-KR" sz="2000" b="0" i="1" smtClean="0">
                              <a:latin typeface="Cambria Math" panose="02040503050406030204" pitchFamily="18" charset="0"/>
                            </a:rPr>
                          </m:ctrlPr>
                        </m:fPr>
                        <m:num>
                          <m:r>
                            <a:rPr lang="en-US" altLang="ko-KR" sz="2000" b="0" i="1" smtClean="0">
                              <a:latin typeface="Cambria Math" panose="02040503050406030204" pitchFamily="18" charset="0"/>
                            </a:rPr>
                            <m:t>𝑚𝑣</m:t>
                          </m:r>
                        </m:num>
                        <m:den>
                          <m:rad>
                            <m:radPr>
                              <m:degHide m:val="on"/>
                              <m:ctrlPr>
                                <a:rPr lang="en-US" altLang="ko-KR" sz="2000" b="0" i="1" smtClean="0">
                                  <a:latin typeface="Cambria Math" panose="02040503050406030204" pitchFamily="18" charset="0"/>
                                </a:rPr>
                              </m:ctrlPr>
                            </m:radPr>
                            <m:deg/>
                            <m:e>
                              <m:r>
                                <a:rPr lang="en-US" altLang="ko-KR" sz="2000" b="0" i="1" smtClean="0">
                                  <a:latin typeface="Cambria Math" panose="02040503050406030204" pitchFamily="18" charset="0"/>
                                </a:rPr>
                                <m:t>1−</m:t>
                              </m:r>
                              <m:f>
                                <m:fPr>
                                  <m:ctrlPr>
                                    <a:rPr lang="en-US" altLang="ko-KR" sz="2000" b="0" i="1" smtClean="0">
                                      <a:latin typeface="Cambria Math" panose="02040503050406030204" pitchFamily="18" charset="0"/>
                                    </a:rPr>
                                  </m:ctrlPr>
                                </m:fPr>
                                <m:num>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𝑣</m:t>
                                      </m:r>
                                    </m:e>
                                    <m:sup>
                                      <m:r>
                                        <a:rPr lang="en-US" altLang="ko-KR" sz="2000" b="0" i="1" smtClean="0">
                                          <a:latin typeface="Cambria Math" panose="02040503050406030204" pitchFamily="18" charset="0"/>
                                        </a:rPr>
                                        <m:t>2</m:t>
                                      </m:r>
                                    </m:sup>
                                  </m:sSup>
                                </m:num>
                                <m:den>
                                  <m:sSup>
                                    <m:sSupPr>
                                      <m:ctrlPr>
                                        <a:rPr lang="en-US" altLang="ko-KR" sz="2000" b="0" i="1" smtClean="0">
                                          <a:latin typeface="Cambria Math" panose="02040503050406030204" pitchFamily="18" charset="0"/>
                                        </a:rPr>
                                      </m:ctrlPr>
                                    </m:sSupPr>
                                    <m:e>
                                      <m:r>
                                        <a:rPr lang="en-US" altLang="ko-KR" sz="2000" b="0" i="1" smtClean="0">
                                          <a:latin typeface="Cambria Math" panose="02040503050406030204" pitchFamily="18" charset="0"/>
                                        </a:rPr>
                                        <m:t>𝑐</m:t>
                                      </m:r>
                                    </m:e>
                                    <m:sup>
                                      <m:r>
                                        <a:rPr lang="en-US" altLang="ko-KR" sz="2000" b="0" i="1" smtClean="0">
                                          <a:latin typeface="Cambria Math" panose="02040503050406030204" pitchFamily="18" charset="0"/>
                                        </a:rPr>
                                        <m:t>2</m:t>
                                      </m:r>
                                    </m:sup>
                                  </m:sSup>
                                </m:den>
                              </m:f>
                            </m:e>
                          </m:rad>
                        </m:den>
                      </m:f>
                    </m:oMath>
                  </m:oMathPara>
                </a14:m>
                <a:endParaRPr lang="ko-KR" altLang="en-US" sz="2000" dirty="0"/>
              </a:p>
            </p:txBody>
          </p:sp>
        </mc:Choice>
        <mc:Fallback xmlns="">
          <p:sp>
            <p:nvSpPr>
              <p:cNvPr id="22" name="TextBox 21">
                <a:extLst>
                  <a:ext uri="{FF2B5EF4-FFF2-40B4-BE49-F238E27FC236}">
                    <a16:creationId xmlns:a16="http://schemas.microsoft.com/office/drawing/2014/main" id="{90ECD6E0-A8A7-FAC0-FAEE-784EA0D3D97F}"/>
                  </a:ext>
                </a:extLst>
              </p:cNvPr>
              <p:cNvSpPr txBox="1">
                <a:spLocks noRot="1" noChangeAspect="1" noMove="1" noResize="1" noEditPoints="1" noAdjustHandles="1" noChangeArrowheads="1" noChangeShapeType="1" noTextEdit="1"/>
              </p:cNvSpPr>
              <p:nvPr/>
            </p:nvSpPr>
            <p:spPr>
              <a:xfrm>
                <a:off x="5289034" y="1310695"/>
                <a:ext cx="3976837" cy="1059457"/>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10EBE86-A045-390F-D7F5-E842FA38754A}"/>
                  </a:ext>
                </a:extLst>
              </p:cNvPr>
              <p:cNvSpPr txBox="1"/>
              <p:nvPr/>
            </p:nvSpPr>
            <p:spPr>
              <a:xfrm>
                <a:off x="833054" y="2107343"/>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1</m:t>
                          </m:r>
                        </m:sub>
                      </m:sSub>
                    </m:oMath>
                  </m:oMathPara>
                </a14:m>
                <a:endParaRPr lang="ko-KR" altLang="en-US" dirty="0"/>
              </a:p>
            </p:txBody>
          </p:sp>
        </mc:Choice>
        <mc:Fallback xmlns="">
          <p:sp>
            <p:nvSpPr>
              <p:cNvPr id="23" name="TextBox 22">
                <a:extLst>
                  <a:ext uri="{FF2B5EF4-FFF2-40B4-BE49-F238E27FC236}">
                    <a16:creationId xmlns:a16="http://schemas.microsoft.com/office/drawing/2014/main" id="{410EBE86-A045-390F-D7F5-E842FA38754A}"/>
                  </a:ext>
                </a:extLst>
              </p:cNvPr>
              <p:cNvSpPr txBox="1">
                <a:spLocks noRot="1" noChangeAspect="1" noMove="1" noResize="1" noEditPoints="1" noAdjustHandles="1" noChangeArrowheads="1" noChangeShapeType="1" noTextEdit="1"/>
              </p:cNvSpPr>
              <p:nvPr/>
            </p:nvSpPr>
            <p:spPr>
              <a:xfrm>
                <a:off x="833054" y="2107343"/>
                <a:ext cx="653143" cy="369332"/>
              </a:xfrm>
              <a:prstGeom prst="rect">
                <a:avLst/>
              </a:prstGeom>
              <a:blipFill>
                <a:blip r:embed="rId6"/>
                <a:stretch>
                  <a:fillRect r="-10280" b="-333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7719942-7701-90FC-D830-15DEAEC71CE3}"/>
                  </a:ext>
                </a:extLst>
              </p:cNvPr>
              <p:cNvSpPr txBox="1"/>
              <p:nvPr/>
            </p:nvSpPr>
            <p:spPr>
              <a:xfrm>
                <a:off x="4330732" y="2107343"/>
                <a:ext cx="65314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𝑡</m:t>
                          </m:r>
                          <m:r>
                            <a:rPr lang="en-US" altLang="ko-KR" b="0" i="1" smtClean="0">
                              <a:latin typeface="Cambria Math" panose="02040503050406030204" pitchFamily="18" charset="0"/>
                            </a:rPr>
                            <m:t>=</m:t>
                          </m:r>
                          <m:r>
                            <a:rPr lang="en-US" altLang="ko-KR" b="0" i="1" smtClean="0">
                              <a:latin typeface="Cambria Math" panose="02040503050406030204" pitchFamily="18" charset="0"/>
                            </a:rPr>
                            <m:t>𝑡</m:t>
                          </m:r>
                        </m:e>
                        <m:sub>
                          <m:r>
                            <a:rPr lang="en-US" altLang="ko-KR" b="0" i="1" smtClean="0">
                              <a:latin typeface="Cambria Math" panose="02040503050406030204" pitchFamily="18" charset="0"/>
                            </a:rPr>
                            <m:t>2</m:t>
                          </m:r>
                        </m:sub>
                      </m:sSub>
                    </m:oMath>
                  </m:oMathPara>
                </a14:m>
                <a:endParaRPr lang="ko-KR" altLang="en-US" dirty="0"/>
              </a:p>
            </p:txBody>
          </p:sp>
        </mc:Choice>
        <mc:Fallback xmlns="">
          <p:sp>
            <p:nvSpPr>
              <p:cNvPr id="24" name="TextBox 23">
                <a:extLst>
                  <a:ext uri="{FF2B5EF4-FFF2-40B4-BE49-F238E27FC236}">
                    <a16:creationId xmlns:a16="http://schemas.microsoft.com/office/drawing/2014/main" id="{07719942-7701-90FC-D830-15DEAEC71CE3}"/>
                  </a:ext>
                </a:extLst>
              </p:cNvPr>
              <p:cNvSpPr txBox="1">
                <a:spLocks noRot="1" noChangeAspect="1" noMove="1" noResize="1" noEditPoints="1" noAdjustHandles="1" noChangeArrowheads="1" noChangeShapeType="1" noTextEdit="1"/>
              </p:cNvSpPr>
              <p:nvPr/>
            </p:nvSpPr>
            <p:spPr>
              <a:xfrm>
                <a:off x="4330732" y="2107343"/>
                <a:ext cx="653143" cy="369332"/>
              </a:xfrm>
              <a:prstGeom prst="rect">
                <a:avLst/>
              </a:prstGeom>
              <a:blipFill>
                <a:blip r:embed="rId7"/>
                <a:stretch>
                  <a:fillRect r="-11111" b="-3333"/>
                </a:stretch>
              </a:blipFill>
            </p:spPr>
            <p:txBody>
              <a:bodyPr/>
              <a:lstStyle/>
              <a:p>
                <a:r>
                  <a:rPr lang="ko-KR" altLang="en-US">
                    <a:noFill/>
                  </a:rPr>
                  <a:t> </a:t>
                </a:r>
              </a:p>
            </p:txBody>
          </p:sp>
        </mc:Fallback>
      </mc:AlternateContent>
      <p:sp>
        <p:nvSpPr>
          <p:cNvPr id="6" name="슬라이드 번호 개체 틀 5">
            <a:extLst>
              <a:ext uri="{FF2B5EF4-FFF2-40B4-BE49-F238E27FC236}">
                <a16:creationId xmlns:a16="http://schemas.microsoft.com/office/drawing/2014/main" id="{A6EFF8E9-AA85-B6F7-4163-98BA0469364C}"/>
              </a:ext>
            </a:extLst>
          </p:cNvPr>
          <p:cNvSpPr>
            <a:spLocks noGrp="1"/>
          </p:cNvSpPr>
          <p:nvPr>
            <p:ph type="sldNum" sz="quarter" idx="12"/>
          </p:nvPr>
        </p:nvSpPr>
        <p:spPr/>
        <p:txBody>
          <a:bodyPr/>
          <a:lstStyle/>
          <a:p>
            <a:fld id="{C81923B2-94BC-4A4A-8DAF-314F9348B39B}" type="slidenum">
              <a:rPr lang="ko-KR" altLang="en-US" smtClean="0"/>
              <a:t>3</a:t>
            </a:fld>
            <a:endParaRPr lang="ko-KR" altLang="en-US"/>
          </a:p>
        </p:txBody>
      </p:sp>
      <p:sp>
        <p:nvSpPr>
          <p:cNvPr id="8" name="내용 개체 틀 5">
            <a:extLst>
              <a:ext uri="{FF2B5EF4-FFF2-40B4-BE49-F238E27FC236}">
                <a16:creationId xmlns:a16="http://schemas.microsoft.com/office/drawing/2014/main" id="{6E540564-08D9-B3CD-715D-9C1337C7FD13}"/>
              </a:ext>
            </a:extLst>
          </p:cNvPr>
          <p:cNvSpPr txBox="1">
            <a:spLocks/>
          </p:cNvSpPr>
          <p:nvPr/>
        </p:nvSpPr>
        <p:spPr>
          <a:xfrm>
            <a:off x="7736114" y="5470129"/>
            <a:ext cx="4288971" cy="991846"/>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ko-KR" sz="2000" b="0" i="0" dirty="0">
                <a:solidFill>
                  <a:srgbClr val="000000"/>
                </a:solidFill>
                <a:effectLst/>
                <a:latin typeface="Roboto" panose="020B0604020202020204" pitchFamily="2" charset="0"/>
              </a:rPr>
              <a:t>W. </a:t>
            </a:r>
            <a:r>
              <a:rPr lang="en-US" altLang="ko-KR" sz="2000" b="0" i="0" dirty="0" err="1">
                <a:solidFill>
                  <a:srgbClr val="000000"/>
                </a:solidFill>
                <a:effectLst/>
                <a:latin typeface="Roboto" panose="020B0604020202020204" pitchFamily="2" charset="0"/>
              </a:rPr>
              <a:t>Badgett</a:t>
            </a:r>
            <a:r>
              <a:rPr lang="en-US" altLang="ko-KR" sz="2000" dirty="0">
                <a:solidFill>
                  <a:srgbClr val="000000"/>
                </a:solidFill>
                <a:latin typeface="Roboto" panose="020B0604020202020204" pitchFamily="2" charset="0"/>
              </a:rPr>
              <a:t> et al.</a:t>
            </a:r>
            <a:r>
              <a:rPr lang="en-US" altLang="ko-KR" sz="2000" b="0" i="0" dirty="0">
                <a:solidFill>
                  <a:srgbClr val="000000"/>
                </a:solidFill>
                <a:effectLst/>
                <a:latin typeface="Roboto" panose="020B0604020202020204" pitchFamily="2" charset="0"/>
              </a:rPr>
              <a:t>, Precision Time-of-Flight at the Fermilab </a:t>
            </a:r>
            <a:r>
              <a:rPr lang="en-US" altLang="ko-KR" sz="2000" b="0" i="0" dirty="0" err="1">
                <a:solidFill>
                  <a:srgbClr val="000000"/>
                </a:solidFill>
                <a:effectLst/>
                <a:latin typeface="Roboto" panose="020B0604020202020204" pitchFamily="2" charset="0"/>
              </a:rPr>
              <a:t>Testbeam</a:t>
            </a:r>
            <a:r>
              <a:rPr lang="en-US" altLang="ko-KR" sz="2000" b="0" i="0" dirty="0">
                <a:solidFill>
                  <a:srgbClr val="000000"/>
                </a:solidFill>
                <a:effectLst/>
                <a:latin typeface="Roboto" panose="020B0604020202020204" pitchFamily="2" charset="0"/>
              </a:rPr>
              <a:t> Facility (2018)</a:t>
            </a:r>
          </a:p>
        </p:txBody>
      </p:sp>
    </p:spTree>
    <p:extLst>
      <p:ext uri="{BB962C8B-B14F-4D97-AF65-F5344CB8AC3E}">
        <p14:creationId xmlns:p14="http://schemas.microsoft.com/office/powerpoint/2010/main" val="43137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6F03D253-4D14-F68D-48D6-3EA2833273E0}"/>
              </a:ext>
            </a:extLst>
          </p:cNvPr>
          <p:cNvPicPr>
            <a:picLocks noChangeAspect="1"/>
          </p:cNvPicPr>
          <p:nvPr/>
        </p:nvPicPr>
        <p:blipFill>
          <a:blip r:embed="rId3"/>
          <a:stretch>
            <a:fillRect/>
          </a:stretch>
        </p:blipFill>
        <p:spPr>
          <a:xfrm>
            <a:off x="8316690" y="1472852"/>
            <a:ext cx="2960907" cy="1708844"/>
          </a:xfrm>
          <a:prstGeom prst="rect">
            <a:avLst/>
          </a:prstGeom>
        </p:spPr>
      </p:pic>
      <p:sp>
        <p:nvSpPr>
          <p:cNvPr id="2" name="제목 1">
            <a:extLst>
              <a:ext uri="{FF2B5EF4-FFF2-40B4-BE49-F238E27FC236}">
                <a16:creationId xmlns:a16="http://schemas.microsoft.com/office/drawing/2014/main" id="{88DB83E8-BAA6-19D3-68AC-2333BF6833D0}"/>
              </a:ext>
            </a:extLst>
          </p:cNvPr>
          <p:cNvSpPr>
            <a:spLocks noGrp="1"/>
          </p:cNvSpPr>
          <p:nvPr>
            <p:ph type="title"/>
          </p:nvPr>
        </p:nvSpPr>
        <p:spPr>
          <a:xfrm>
            <a:off x="406400" y="0"/>
            <a:ext cx="10515600" cy="1325563"/>
          </a:xfrm>
        </p:spPr>
        <p:txBody>
          <a:bodyPr>
            <a:normAutofit/>
          </a:bodyPr>
          <a:lstStyle/>
          <a:p>
            <a:r>
              <a:rPr lang="en-US" altLang="ko-KR" sz="4000" b="1" dirty="0">
                <a:solidFill>
                  <a:srgbClr val="C00000"/>
                </a:solidFill>
              </a:rPr>
              <a:t>An Electron-Ion Collider Study(2019)</a:t>
            </a:r>
            <a:endParaRPr lang="ko-KR" altLang="en-US" sz="4000" b="1" dirty="0">
              <a:solidFill>
                <a:srgbClr val="C00000"/>
              </a:solidFill>
            </a:endParaRPr>
          </a:p>
        </p:txBody>
      </p:sp>
      <mc:AlternateContent xmlns:mc="http://schemas.openxmlformats.org/markup-compatibility/2006" xmlns:a14="http://schemas.microsoft.com/office/drawing/2010/main">
        <mc:Choice Requires="a14">
          <p:sp>
            <p:nvSpPr>
              <p:cNvPr id="3" name="내용 개체 틀 2">
                <a:extLst>
                  <a:ext uri="{FF2B5EF4-FFF2-40B4-BE49-F238E27FC236}">
                    <a16:creationId xmlns:a16="http://schemas.microsoft.com/office/drawing/2014/main" id="{245E794F-9AA1-F695-D00C-2CBB6CF17D20}"/>
                  </a:ext>
                </a:extLst>
              </p:cNvPr>
              <p:cNvSpPr>
                <a:spLocks noGrp="1"/>
              </p:cNvSpPr>
              <p:nvPr>
                <p:ph idx="1"/>
              </p:nvPr>
            </p:nvSpPr>
            <p:spPr>
              <a:xfrm>
                <a:off x="406400" y="1253331"/>
                <a:ext cx="12896850" cy="851240"/>
              </a:xfrm>
            </p:spPr>
            <p:txBody>
              <a:bodyPr>
                <a:normAutofit/>
              </a:bodyPr>
              <a:lstStyle/>
              <a:p>
                <a:pPr marL="0" indent="0">
                  <a:buNone/>
                </a:pPr>
                <a:r>
                  <a:rPr lang="en-US" altLang="ko-KR" sz="2400" dirty="0"/>
                  <a:t>EIC is the local particle collider at BNL with </a:t>
                </a:r>
                <a14:m>
                  <m:oMath xmlns:m="http://schemas.openxmlformats.org/officeDocument/2006/math">
                    <m:sSub>
                      <m:sSubPr>
                        <m:ctrlPr>
                          <a:rPr lang="en-US" altLang="ko-KR" sz="2400" i="1" smtClean="0">
                            <a:latin typeface="Cambria Math" panose="02040503050406030204" pitchFamily="18" charset="0"/>
                          </a:rPr>
                        </m:ctrlPr>
                      </m:sSubPr>
                      <m:e>
                        <m:r>
                          <a:rPr lang="en-US" altLang="ko-KR" sz="2400" b="0" i="1" smtClean="0">
                            <a:latin typeface="Cambria Math" panose="02040503050406030204" pitchFamily="18" charset="0"/>
                          </a:rPr>
                          <m:t>𝐸</m:t>
                        </m:r>
                      </m:e>
                      <m:sub>
                        <m:r>
                          <a:rPr lang="en-US" altLang="ko-KR" sz="2400" b="0" i="1" smtClean="0">
                            <a:latin typeface="Cambria Math" panose="02040503050406030204" pitchFamily="18" charset="0"/>
                          </a:rPr>
                          <m:t>𝐶𝑀</m:t>
                        </m:r>
                      </m:sub>
                    </m:sSub>
                    <m:r>
                      <a:rPr lang="en-US" altLang="ko-KR" sz="2400" i="1" smtClean="0">
                        <a:latin typeface="Cambria Math" panose="02040503050406030204" pitchFamily="18" charset="0"/>
                        <a:ea typeface="Cambria Math" panose="02040503050406030204" pitchFamily="18" charset="0"/>
                      </a:rPr>
                      <m:t>≈</m:t>
                    </m:r>
                    <m:r>
                      <a:rPr lang="en-US" altLang="ko-KR" sz="2400" b="0" i="1" smtClean="0">
                        <a:latin typeface="Cambria Math" panose="02040503050406030204" pitchFamily="18" charset="0"/>
                        <a:ea typeface="Cambria Math" panose="02040503050406030204" pitchFamily="18" charset="0"/>
                      </a:rPr>
                      <m:t>100</m:t>
                    </m:r>
                    <m:r>
                      <m:rPr>
                        <m:nor/>
                      </m:rPr>
                      <a:rPr lang="en-US" altLang="ko-KR" sz="2400" b="0" i="0" smtClean="0">
                        <a:latin typeface="Cambria Math" panose="02040503050406030204" pitchFamily="18" charset="0"/>
                        <a:ea typeface="Cambria Math" panose="02040503050406030204" pitchFamily="18" charset="0"/>
                      </a:rPr>
                      <m:t>GeV</m:t>
                    </m:r>
                  </m:oMath>
                </a14:m>
                <a:r>
                  <a:rPr lang="ko-KR" altLang="en-US" sz="2400" dirty="0"/>
                  <a:t> </a:t>
                </a:r>
                <a:r>
                  <a:rPr lang="en-US" altLang="ko-KR" sz="2400" dirty="0"/>
                  <a:t>of </a:t>
                </a:r>
                <a14:m>
                  <m:oMath xmlns:m="http://schemas.openxmlformats.org/officeDocument/2006/math">
                    <m:sSup>
                      <m:sSupPr>
                        <m:ctrlPr>
                          <a:rPr lang="en-US" altLang="ko-KR" sz="2400" i="1" smtClean="0">
                            <a:latin typeface="Cambria Math" panose="02040503050406030204" pitchFamily="18" charset="0"/>
                          </a:rPr>
                        </m:ctrlPr>
                      </m:sSupPr>
                      <m:e>
                        <m:r>
                          <a:rPr lang="en-US" altLang="ko-KR" sz="2400" b="0" i="1" smtClean="0">
                            <a:latin typeface="Cambria Math" panose="02040503050406030204" pitchFamily="18" charset="0"/>
                          </a:rPr>
                          <m:t>10</m:t>
                        </m:r>
                      </m:e>
                      <m:sup>
                        <m:r>
                          <a:rPr lang="en-US" altLang="ko-KR" sz="2400" b="0" i="1" smtClean="0">
                            <a:latin typeface="Cambria Math" panose="02040503050406030204" pitchFamily="18" charset="0"/>
                          </a:rPr>
                          <m:t>34</m:t>
                        </m:r>
                      </m:sup>
                    </m:sSup>
                    <m:sSup>
                      <m:sSupPr>
                        <m:ctrlPr>
                          <a:rPr lang="en-US" altLang="ko-KR" sz="2400" b="0" i="1" smtClean="0">
                            <a:latin typeface="Cambria Math" panose="02040503050406030204" pitchFamily="18" charset="0"/>
                          </a:rPr>
                        </m:ctrlPr>
                      </m:sSupPr>
                      <m:e>
                        <m:r>
                          <m:rPr>
                            <m:nor/>
                          </m:rPr>
                          <a:rPr lang="en-US" altLang="ko-KR" sz="2400" b="0" i="0" smtClean="0">
                            <a:latin typeface="Cambria Math" panose="02040503050406030204" pitchFamily="18" charset="0"/>
                          </a:rPr>
                          <m:t>cm</m:t>
                        </m:r>
                      </m:e>
                      <m:sup>
                        <m:r>
                          <a:rPr lang="en-US" altLang="ko-KR" sz="2400" b="0" i="1" smtClean="0">
                            <a:latin typeface="Cambria Math" panose="02040503050406030204" pitchFamily="18" charset="0"/>
                          </a:rPr>
                          <m:t>−2</m:t>
                        </m:r>
                      </m:sup>
                    </m:sSup>
                    <m:sSup>
                      <m:sSupPr>
                        <m:ctrlPr>
                          <a:rPr lang="en-US" altLang="ko-KR" sz="2400" b="0" i="1" smtClean="0">
                            <a:latin typeface="Cambria Math" panose="02040503050406030204" pitchFamily="18" charset="0"/>
                          </a:rPr>
                        </m:ctrlPr>
                      </m:sSupPr>
                      <m:e>
                        <m:r>
                          <m:rPr>
                            <m:nor/>
                          </m:rPr>
                          <a:rPr lang="en-US" altLang="ko-KR" sz="2400" b="0" i="0" smtClean="0">
                            <a:latin typeface="Cambria Math" panose="02040503050406030204" pitchFamily="18" charset="0"/>
                          </a:rPr>
                          <m:t>s</m:t>
                        </m:r>
                      </m:e>
                      <m:sup>
                        <m:r>
                          <a:rPr lang="en-US" altLang="ko-KR" sz="2400" b="0" i="1" smtClean="0">
                            <a:latin typeface="Cambria Math" panose="02040503050406030204" pitchFamily="18" charset="0"/>
                          </a:rPr>
                          <m:t>−1</m:t>
                        </m:r>
                      </m:sup>
                    </m:sSup>
                  </m:oMath>
                </a14:m>
                <a:r>
                  <a:rPr lang="en-US" altLang="ko-KR" sz="2400" dirty="0"/>
                  <a:t>.</a:t>
                </a:r>
                <a:endParaRPr lang="ko-KR" altLang="en-US" sz="2400" dirty="0"/>
              </a:p>
            </p:txBody>
          </p:sp>
        </mc:Choice>
        <mc:Fallback xmlns="">
          <p:sp>
            <p:nvSpPr>
              <p:cNvPr id="3" name="내용 개체 틀 2">
                <a:extLst>
                  <a:ext uri="{FF2B5EF4-FFF2-40B4-BE49-F238E27FC236}">
                    <a16:creationId xmlns:a16="http://schemas.microsoft.com/office/drawing/2014/main" id="{245E794F-9AA1-F695-D00C-2CBB6CF17D20}"/>
                  </a:ext>
                </a:extLst>
              </p:cNvPr>
              <p:cNvSpPr>
                <a:spLocks noGrp="1" noRot="1" noChangeAspect="1" noMove="1" noResize="1" noEditPoints="1" noAdjustHandles="1" noChangeArrowheads="1" noChangeShapeType="1" noTextEdit="1"/>
              </p:cNvSpPr>
              <p:nvPr>
                <p:ph idx="1"/>
              </p:nvPr>
            </p:nvSpPr>
            <p:spPr>
              <a:xfrm>
                <a:off x="406400" y="1253331"/>
                <a:ext cx="12896850" cy="851240"/>
              </a:xfrm>
              <a:blipFill>
                <a:blip r:embed="rId4"/>
                <a:stretch>
                  <a:fillRect l="-757" t="-10072"/>
                </a:stretch>
              </a:blipFill>
            </p:spPr>
            <p:txBody>
              <a:bodyPr/>
              <a:lstStyle/>
              <a:p>
                <a:r>
                  <a:rPr lang="ko-KR" altLang="en-US">
                    <a:noFill/>
                  </a:rPr>
                  <a:t> </a:t>
                </a:r>
              </a:p>
            </p:txBody>
          </p:sp>
        </mc:Fallback>
      </mc:AlternateContent>
      <p:pic>
        <p:nvPicPr>
          <p:cNvPr id="5" name="그림 4">
            <a:extLst>
              <a:ext uri="{FF2B5EF4-FFF2-40B4-BE49-F238E27FC236}">
                <a16:creationId xmlns:a16="http://schemas.microsoft.com/office/drawing/2014/main" id="{6E488D8C-8EE7-D429-138D-5E881C61D44F}"/>
              </a:ext>
            </a:extLst>
          </p:cNvPr>
          <p:cNvPicPr>
            <a:picLocks noChangeAspect="1"/>
          </p:cNvPicPr>
          <p:nvPr/>
        </p:nvPicPr>
        <p:blipFill>
          <a:blip r:embed="rId5"/>
          <a:stretch>
            <a:fillRect/>
          </a:stretch>
        </p:blipFill>
        <p:spPr>
          <a:xfrm>
            <a:off x="0" y="1916188"/>
            <a:ext cx="8122529" cy="4609324"/>
          </a:xfrm>
          <a:prstGeom prst="rect">
            <a:avLst/>
          </a:prstGeom>
        </p:spPr>
      </p:pic>
      <p:pic>
        <p:nvPicPr>
          <p:cNvPr id="4" name="그림 3">
            <a:extLst>
              <a:ext uri="{FF2B5EF4-FFF2-40B4-BE49-F238E27FC236}">
                <a16:creationId xmlns:a16="http://schemas.microsoft.com/office/drawing/2014/main" id="{DE2FD8E0-50C7-4848-9C2B-4F66E3307C15}"/>
              </a:ext>
            </a:extLst>
          </p:cNvPr>
          <p:cNvPicPr>
            <a:picLocks noChangeAspect="1"/>
          </p:cNvPicPr>
          <p:nvPr/>
        </p:nvPicPr>
        <p:blipFill rotWithShape="1">
          <a:blip r:embed="rId6"/>
          <a:srcRect l="7555" t="45965" r="51187" b="8294"/>
          <a:stretch/>
        </p:blipFill>
        <p:spPr>
          <a:xfrm>
            <a:off x="7712364" y="3335968"/>
            <a:ext cx="4278061" cy="3124228"/>
          </a:xfrm>
          <a:prstGeom prst="rect">
            <a:avLst/>
          </a:prstGeom>
        </p:spPr>
      </p:pic>
      <p:cxnSp>
        <p:nvCxnSpPr>
          <p:cNvPr id="7" name="직선 연결선 6">
            <a:extLst>
              <a:ext uri="{FF2B5EF4-FFF2-40B4-BE49-F238E27FC236}">
                <a16:creationId xmlns:a16="http://schemas.microsoft.com/office/drawing/2014/main" id="{3F117232-0F0F-161E-459F-E49D99414827}"/>
              </a:ext>
            </a:extLst>
          </p:cNvPr>
          <p:cNvCxnSpPr>
            <a:cxnSpLocks/>
          </p:cNvCxnSpPr>
          <p:nvPr/>
        </p:nvCxnSpPr>
        <p:spPr>
          <a:xfrm flipV="1">
            <a:off x="11277600" y="3227468"/>
            <a:ext cx="0" cy="280785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
        <p:nvSpPr>
          <p:cNvPr id="6" name="슬라이드 번호 개체 틀 5">
            <a:extLst>
              <a:ext uri="{FF2B5EF4-FFF2-40B4-BE49-F238E27FC236}">
                <a16:creationId xmlns:a16="http://schemas.microsoft.com/office/drawing/2014/main" id="{BC007BE0-8249-6D9D-60E7-948FEA5714F3}"/>
              </a:ext>
            </a:extLst>
          </p:cNvPr>
          <p:cNvSpPr>
            <a:spLocks noGrp="1"/>
          </p:cNvSpPr>
          <p:nvPr>
            <p:ph type="sldNum" sz="quarter" idx="12"/>
          </p:nvPr>
        </p:nvSpPr>
        <p:spPr/>
        <p:txBody>
          <a:bodyPr/>
          <a:lstStyle/>
          <a:p>
            <a:fld id="{C81923B2-94BC-4A4A-8DAF-314F9348B39B}" type="slidenum">
              <a:rPr lang="ko-KR" altLang="en-US" smtClean="0"/>
              <a:t>4</a:t>
            </a:fld>
            <a:endParaRPr lang="ko-KR" altLang="en-US"/>
          </a:p>
        </p:txBody>
      </p:sp>
    </p:spTree>
    <p:extLst>
      <p:ext uri="{BB962C8B-B14F-4D97-AF65-F5344CB8AC3E}">
        <p14:creationId xmlns:p14="http://schemas.microsoft.com/office/powerpoint/2010/main" val="357955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0F8949D-0A80-94C2-E3F7-9B8E520CC702}"/>
              </a:ext>
            </a:extLst>
          </p:cNvPr>
          <p:cNvSpPr>
            <a:spLocks noGrp="1"/>
          </p:cNvSpPr>
          <p:nvPr>
            <p:ph type="title"/>
          </p:nvPr>
        </p:nvSpPr>
        <p:spPr>
          <a:xfrm>
            <a:off x="469129" y="-23690"/>
            <a:ext cx="10515600" cy="1325563"/>
          </a:xfrm>
        </p:spPr>
        <p:txBody>
          <a:bodyPr>
            <a:normAutofit/>
          </a:bodyPr>
          <a:lstStyle/>
          <a:p>
            <a:r>
              <a:rPr lang="en-US" altLang="ko-KR" sz="4000" b="1" dirty="0" err="1">
                <a:solidFill>
                  <a:srgbClr val="C00000"/>
                </a:solidFill>
              </a:rPr>
              <a:t>LHCb</a:t>
            </a:r>
            <a:r>
              <a:rPr lang="en-US" altLang="ko-KR" sz="4000" b="1" dirty="0">
                <a:solidFill>
                  <a:srgbClr val="C00000"/>
                </a:solidFill>
              </a:rPr>
              <a:t> Detector Performance(2014)</a:t>
            </a:r>
            <a:endParaRPr lang="ko-KR" altLang="en-US" sz="4000" b="1" dirty="0">
              <a:solidFill>
                <a:srgbClr val="C00000"/>
              </a:solidFill>
            </a:endParaRPr>
          </a:p>
        </p:txBody>
      </p:sp>
      <p:sp>
        <p:nvSpPr>
          <p:cNvPr id="3" name="내용 개체 틀 2">
            <a:extLst>
              <a:ext uri="{FF2B5EF4-FFF2-40B4-BE49-F238E27FC236}">
                <a16:creationId xmlns:a16="http://schemas.microsoft.com/office/drawing/2014/main" id="{E07B9795-78F4-BEE1-9DEE-F5CDC18E55E6}"/>
              </a:ext>
            </a:extLst>
          </p:cNvPr>
          <p:cNvSpPr>
            <a:spLocks noGrp="1"/>
          </p:cNvSpPr>
          <p:nvPr>
            <p:ph idx="1"/>
          </p:nvPr>
        </p:nvSpPr>
        <p:spPr>
          <a:xfrm>
            <a:off x="838200" y="5908254"/>
            <a:ext cx="10515600" cy="793469"/>
          </a:xfrm>
        </p:spPr>
        <p:txBody>
          <a:bodyPr>
            <a:normAutofit/>
          </a:bodyPr>
          <a:lstStyle/>
          <a:p>
            <a:pPr marL="0" indent="0">
              <a:buNone/>
            </a:pPr>
            <a:endParaRPr lang="en-US" altLang="ko-KR" sz="2000" dirty="0"/>
          </a:p>
          <a:p>
            <a:pPr marL="0" indent="0">
              <a:buNone/>
            </a:pPr>
            <a:r>
              <a:rPr lang="en-US" altLang="ko-KR" sz="2000" dirty="0"/>
              <a:t>The</a:t>
            </a:r>
            <a:r>
              <a:rPr lang="ko-KR" altLang="en-US" sz="2000" dirty="0"/>
              <a:t> </a:t>
            </a:r>
            <a:r>
              <a:rPr lang="en-US" altLang="ko-KR" sz="2000" dirty="0" err="1"/>
              <a:t>LHCb</a:t>
            </a:r>
            <a:r>
              <a:rPr lang="ko-KR" altLang="en-US" sz="2000" dirty="0"/>
              <a:t> </a:t>
            </a:r>
            <a:r>
              <a:rPr lang="en-US" altLang="ko-KR" sz="2000" dirty="0"/>
              <a:t>collaboration,</a:t>
            </a:r>
            <a:r>
              <a:rPr lang="ko-KR" altLang="en-US" sz="2000" dirty="0"/>
              <a:t> </a:t>
            </a:r>
            <a:r>
              <a:rPr lang="en-US" altLang="ko-KR" sz="2000" dirty="0"/>
              <a:t>https://arxiv.org/pdf/1412.6352.</a:t>
            </a:r>
            <a:endParaRPr lang="ko-KR" altLang="en-US" sz="2000" dirty="0"/>
          </a:p>
        </p:txBody>
      </p:sp>
      <p:pic>
        <p:nvPicPr>
          <p:cNvPr id="5" name="그림 4">
            <a:extLst>
              <a:ext uri="{FF2B5EF4-FFF2-40B4-BE49-F238E27FC236}">
                <a16:creationId xmlns:a16="http://schemas.microsoft.com/office/drawing/2014/main" id="{CC93E478-C9DD-20C0-C730-4B248B129FEB}"/>
              </a:ext>
            </a:extLst>
          </p:cNvPr>
          <p:cNvPicPr>
            <a:picLocks noChangeAspect="1"/>
          </p:cNvPicPr>
          <p:nvPr/>
        </p:nvPicPr>
        <p:blipFill>
          <a:blip r:embed="rId3"/>
          <a:stretch>
            <a:fillRect/>
          </a:stretch>
        </p:blipFill>
        <p:spPr>
          <a:xfrm>
            <a:off x="570729" y="1841007"/>
            <a:ext cx="5525271" cy="3924848"/>
          </a:xfrm>
          <a:prstGeom prst="rect">
            <a:avLst/>
          </a:prstGeom>
        </p:spPr>
      </p:pic>
      <p:pic>
        <p:nvPicPr>
          <p:cNvPr id="1026" name="Picture 2" descr="LHCb detector along the bending plane">
            <a:extLst>
              <a:ext uri="{FF2B5EF4-FFF2-40B4-BE49-F238E27FC236}">
                <a16:creationId xmlns:a16="http://schemas.microsoft.com/office/drawing/2014/main" id="{03D4117E-5C9D-89C0-C42A-E8B68C3034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5014" y="1690688"/>
            <a:ext cx="4938786" cy="3478316"/>
          </a:xfrm>
          <a:prstGeom prst="rect">
            <a:avLst/>
          </a:prstGeom>
          <a:noFill/>
          <a:extLst>
            <a:ext uri="{909E8E84-426E-40DD-AFC4-6F175D3DCCD1}">
              <a14:hiddenFill xmlns:a14="http://schemas.microsoft.com/office/drawing/2010/main">
                <a:solidFill>
                  <a:srgbClr val="FFFFFF"/>
                </a:solidFill>
              </a14:hiddenFill>
            </a:ext>
          </a:extLst>
        </p:spPr>
      </p:pic>
      <p:sp>
        <p:nvSpPr>
          <p:cNvPr id="4" name="슬라이드 번호 개체 틀 3">
            <a:extLst>
              <a:ext uri="{FF2B5EF4-FFF2-40B4-BE49-F238E27FC236}">
                <a16:creationId xmlns:a16="http://schemas.microsoft.com/office/drawing/2014/main" id="{AB7B4124-AC5C-CC02-8BC9-FE99B6041D26}"/>
              </a:ext>
            </a:extLst>
          </p:cNvPr>
          <p:cNvSpPr>
            <a:spLocks noGrp="1"/>
          </p:cNvSpPr>
          <p:nvPr>
            <p:ph type="sldNum" sz="quarter" idx="12"/>
          </p:nvPr>
        </p:nvSpPr>
        <p:spPr/>
        <p:txBody>
          <a:bodyPr/>
          <a:lstStyle/>
          <a:p>
            <a:fld id="{C81923B2-94BC-4A4A-8DAF-314F9348B39B}" type="slidenum">
              <a:rPr lang="ko-KR" altLang="en-US" smtClean="0"/>
              <a:t>5</a:t>
            </a:fld>
            <a:endParaRPr lang="ko-KR" altLang="en-US"/>
          </a:p>
        </p:txBody>
      </p:sp>
    </p:spTree>
    <p:extLst>
      <p:ext uri="{BB962C8B-B14F-4D97-AF65-F5344CB8AC3E}">
        <p14:creationId xmlns:p14="http://schemas.microsoft.com/office/powerpoint/2010/main" val="1612908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DB1">
            <a:extLst>
              <a:ext uri="{FF2B5EF4-FFF2-40B4-BE49-F238E27FC236}">
                <a16:creationId xmlns:a16="http://schemas.microsoft.com/office/drawing/2014/main" id="{40B6BB74-82B2-13E3-2926-FE7C848EB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6114" y="35197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그림 3">
            <a:extLst>
              <a:ext uri="{FF2B5EF4-FFF2-40B4-BE49-F238E27FC236}">
                <a16:creationId xmlns:a16="http://schemas.microsoft.com/office/drawing/2014/main" id="{CC341442-27D4-ED8B-528F-C3FB57900FD5}"/>
              </a:ext>
            </a:extLst>
          </p:cNvPr>
          <p:cNvPicPr>
            <a:picLocks noChangeAspect="1"/>
          </p:cNvPicPr>
          <p:nvPr/>
        </p:nvPicPr>
        <p:blipFill rotWithShape="1">
          <a:blip r:embed="rId4"/>
          <a:srcRect t="4533"/>
          <a:stretch/>
        </p:blipFill>
        <p:spPr>
          <a:xfrm>
            <a:off x="539334" y="881742"/>
            <a:ext cx="7196780" cy="5348489"/>
          </a:xfrm>
          <a:prstGeom prst="rect">
            <a:avLst/>
          </a:prstGeom>
        </p:spPr>
      </p:pic>
      <p:sp>
        <p:nvSpPr>
          <p:cNvPr id="5" name="내용 개체 틀 5">
            <a:extLst>
              <a:ext uri="{FF2B5EF4-FFF2-40B4-BE49-F238E27FC236}">
                <a16:creationId xmlns:a16="http://schemas.microsoft.com/office/drawing/2014/main" id="{4E9627E1-CB0E-0A4C-D439-C4EF8EA32998}"/>
              </a:ext>
            </a:extLst>
          </p:cNvPr>
          <p:cNvSpPr txBox="1">
            <a:spLocks/>
          </p:cNvSpPr>
          <p:nvPr/>
        </p:nvSpPr>
        <p:spPr>
          <a:xfrm>
            <a:off x="7736114" y="5238385"/>
            <a:ext cx="4288971" cy="991846"/>
          </a:xfrm>
          <a:prstGeom prst="rect">
            <a:avLst/>
          </a:prstGeom>
        </p:spPr>
        <p:txBody>
          <a:bodyPr vert="horz" lIns="91440" tIns="45720" rIns="91440" bIns="45720" rtlCol="0">
            <a:normAutofit fontScale="92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ko-KR" sz="2000" b="0" i="0" dirty="0">
                <a:solidFill>
                  <a:srgbClr val="000000"/>
                </a:solidFill>
                <a:effectLst/>
                <a:latin typeface="Roboto" panose="020B0604020202020204" pitchFamily="2" charset="0"/>
              </a:rPr>
              <a:t>E. Angelico, Development of Large-Area MCP-PMT photo-detectors for a Precision Time-of-Flight System at the Fermilab Test Beam Facility(2020)</a:t>
            </a:r>
          </a:p>
        </p:txBody>
      </p:sp>
      <p:sp>
        <p:nvSpPr>
          <p:cNvPr id="3" name="슬라이드 번호 개체 틀 2">
            <a:extLst>
              <a:ext uri="{FF2B5EF4-FFF2-40B4-BE49-F238E27FC236}">
                <a16:creationId xmlns:a16="http://schemas.microsoft.com/office/drawing/2014/main" id="{EA720107-F57E-121E-49BD-3A498BDFB1A4}"/>
              </a:ext>
            </a:extLst>
          </p:cNvPr>
          <p:cNvSpPr>
            <a:spLocks noGrp="1"/>
          </p:cNvSpPr>
          <p:nvPr>
            <p:ph type="sldNum" sz="quarter" idx="12"/>
          </p:nvPr>
        </p:nvSpPr>
        <p:spPr/>
        <p:txBody>
          <a:bodyPr/>
          <a:lstStyle/>
          <a:p>
            <a:fld id="{C81923B2-94BC-4A4A-8DAF-314F9348B39B}" type="slidenum">
              <a:rPr lang="ko-KR" altLang="en-US" smtClean="0"/>
              <a:t>6</a:t>
            </a:fld>
            <a:endParaRPr lang="ko-KR" altLang="en-US" dirty="0"/>
          </a:p>
        </p:txBody>
      </p:sp>
      <p:sp>
        <p:nvSpPr>
          <p:cNvPr id="6" name="내용 개체 틀 5">
            <a:extLst>
              <a:ext uri="{FF2B5EF4-FFF2-40B4-BE49-F238E27FC236}">
                <a16:creationId xmlns:a16="http://schemas.microsoft.com/office/drawing/2014/main" id="{55E49961-7392-A0AC-6A51-261DA8600EDF}"/>
              </a:ext>
            </a:extLst>
          </p:cNvPr>
          <p:cNvSpPr txBox="1">
            <a:spLocks/>
          </p:cNvSpPr>
          <p:nvPr/>
        </p:nvSpPr>
        <p:spPr>
          <a:xfrm>
            <a:off x="504372" y="6271477"/>
            <a:ext cx="11426371" cy="365126"/>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ko-KR" sz="2400" b="0" i="0" dirty="0">
                <a:solidFill>
                  <a:srgbClr val="000000"/>
                </a:solidFill>
                <a:effectLst/>
              </a:rPr>
              <a:t>Further development of the system is now taking place in hands of Joe </a:t>
            </a:r>
            <a:r>
              <a:rPr lang="en-US" altLang="ko-KR" sz="2400" b="0" i="0" dirty="0" err="1">
                <a:solidFill>
                  <a:srgbClr val="000000"/>
                </a:solidFill>
                <a:effectLst/>
              </a:rPr>
              <a:t>Pastika</a:t>
            </a:r>
            <a:r>
              <a:rPr lang="en-US" altLang="ko-KR" sz="2400" b="0" i="0" dirty="0">
                <a:solidFill>
                  <a:srgbClr val="000000"/>
                </a:solidFill>
                <a:effectLst/>
              </a:rPr>
              <a:t>.</a:t>
            </a:r>
          </a:p>
        </p:txBody>
      </p:sp>
      <p:sp>
        <p:nvSpPr>
          <p:cNvPr id="7" name="직사각형 6">
            <a:extLst>
              <a:ext uri="{FF2B5EF4-FFF2-40B4-BE49-F238E27FC236}">
                <a16:creationId xmlns:a16="http://schemas.microsoft.com/office/drawing/2014/main" id="{0203AE86-7B17-753D-67FB-C9DFEBF626AD}"/>
              </a:ext>
            </a:extLst>
          </p:cNvPr>
          <p:cNvSpPr/>
          <p:nvPr/>
        </p:nvSpPr>
        <p:spPr>
          <a:xfrm>
            <a:off x="5464629" y="5987143"/>
            <a:ext cx="1099457" cy="199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D0F8949D-0A80-94C2-E3F7-9B8E520CC702}"/>
              </a:ext>
            </a:extLst>
          </p:cNvPr>
          <p:cNvSpPr>
            <a:spLocks noGrp="1"/>
          </p:cNvSpPr>
          <p:nvPr>
            <p:ph type="title"/>
          </p:nvPr>
        </p:nvSpPr>
        <p:spPr>
          <a:xfrm>
            <a:off x="504372" y="18255"/>
            <a:ext cx="10515600" cy="1325563"/>
          </a:xfrm>
        </p:spPr>
        <p:txBody>
          <a:bodyPr>
            <a:normAutofit/>
          </a:bodyPr>
          <a:lstStyle/>
          <a:p>
            <a:r>
              <a:rPr lang="en-US" altLang="ko-KR" sz="4000" b="1" dirty="0">
                <a:solidFill>
                  <a:srgbClr val="C00000"/>
                </a:solidFill>
              </a:rPr>
              <a:t>Fermilab Test Beam Facility</a:t>
            </a:r>
            <a:endParaRPr lang="ko-KR" altLang="en-US" sz="4000" b="1" dirty="0">
              <a:solidFill>
                <a:srgbClr val="C00000"/>
              </a:solidFill>
            </a:endParaRPr>
          </a:p>
        </p:txBody>
      </p:sp>
    </p:spTree>
    <p:extLst>
      <p:ext uri="{BB962C8B-B14F-4D97-AF65-F5344CB8AC3E}">
        <p14:creationId xmlns:p14="http://schemas.microsoft.com/office/powerpoint/2010/main" val="921058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a:extLst>
              <a:ext uri="{FF2B5EF4-FFF2-40B4-BE49-F238E27FC236}">
                <a16:creationId xmlns:a16="http://schemas.microsoft.com/office/drawing/2014/main" id="{EA8246D2-6A91-7A15-6557-69B3BB855EA5}"/>
              </a:ext>
            </a:extLst>
          </p:cNvPr>
          <p:cNvSpPr>
            <a:spLocks noGrp="1"/>
          </p:cNvSpPr>
          <p:nvPr>
            <p:ph type="title"/>
          </p:nvPr>
        </p:nvSpPr>
        <p:spPr>
          <a:xfrm>
            <a:off x="831850" y="1121909"/>
            <a:ext cx="10515600" cy="2852737"/>
          </a:xfrm>
        </p:spPr>
        <p:txBody>
          <a:bodyPr/>
          <a:lstStyle/>
          <a:p>
            <a:pPr algn="ctr"/>
            <a:r>
              <a:rPr lang="en-US" altLang="ko-KR" sz="6000" b="1" dirty="0">
                <a:solidFill>
                  <a:srgbClr val="C00000"/>
                </a:solidFill>
              </a:rPr>
              <a:t>PSEC4 ASIC</a:t>
            </a:r>
            <a:br>
              <a:rPr lang="en-US" altLang="ko-KR" sz="6000" b="1" dirty="0">
                <a:solidFill>
                  <a:srgbClr val="C00000"/>
                </a:solidFill>
              </a:rPr>
            </a:br>
            <a:r>
              <a:rPr lang="en-US" altLang="ko-KR" sz="2800" b="1" dirty="0">
                <a:solidFill>
                  <a:srgbClr val="C00000"/>
                </a:solidFill>
              </a:rPr>
              <a:t>Measurement and Calibration</a:t>
            </a:r>
            <a:endParaRPr lang="ko-KR" altLang="en-US" dirty="0"/>
          </a:p>
        </p:txBody>
      </p:sp>
      <p:sp>
        <p:nvSpPr>
          <p:cNvPr id="4" name="슬라이드 번호 개체 틀 3">
            <a:extLst>
              <a:ext uri="{FF2B5EF4-FFF2-40B4-BE49-F238E27FC236}">
                <a16:creationId xmlns:a16="http://schemas.microsoft.com/office/drawing/2014/main" id="{9A989CC6-66B3-AD59-43DC-CBBB0A246F73}"/>
              </a:ext>
            </a:extLst>
          </p:cNvPr>
          <p:cNvSpPr>
            <a:spLocks noGrp="1"/>
          </p:cNvSpPr>
          <p:nvPr>
            <p:ph type="sldNum" sz="quarter" idx="12"/>
          </p:nvPr>
        </p:nvSpPr>
        <p:spPr>
          <a:xfrm>
            <a:off x="9307288" y="6356350"/>
            <a:ext cx="2743200" cy="365125"/>
          </a:xfrm>
        </p:spPr>
        <p:txBody>
          <a:bodyPr/>
          <a:lstStyle/>
          <a:p>
            <a:fld id="{C81923B2-94BC-4A4A-8DAF-314F9348B39B}" type="slidenum">
              <a:rPr lang="ko-KR" altLang="en-US" sz="2000" smtClean="0"/>
              <a:pPr/>
              <a:t>7</a:t>
            </a:fld>
            <a:endParaRPr lang="ko-KR" altLang="en-US" sz="2000" dirty="0"/>
          </a:p>
        </p:txBody>
      </p:sp>
    </p:spTree>
    <p:extLst>
      <p:ext uri="{BB962C8B-B14F-4D97-AF65-F5344CB8AC3E}">
        <p14:creationId xmlns:p14="http://schemas.microsoft.com/office/powerpoint/2010/main" val="83601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6AD9DD28-B7F0-1502-14C6-DAB74C3E4887}"/>
              </a:ext>
            </a:extLst>
          </p:cNvPr>
          <p:cNvPicPr>
            <a:picLocks noChangeAspect="1"/>
          </p:cNvPicPr>
          <p:nvPr/>
        </p:nvPicPr>
        <p:blipFill rotWithShape="1">
          <a:blip r:embed="rId3"/>
          <a:srcRect l="1707" t="6042" r="290" b="-2736"/>
          <a:stretch/>
        </p:blipFill>
        <p:spPr>
          <a:xfrm>
            <a:off x="2068754" y="1458527"/>
            <a:ext cx="9992412" cy="5090475"/>
          </a:xfrm>
          <a:prstGeom prst="rect">
            <a:avLst/>
          </a:prstGeom>
        </p:spPr>
      </p:pic>
      <p:sp>
        <p:nvSpPr>
          <p:cNvPr id="2" name="TextBox 1">
            <a:extLst>
              <a:ext uri="{FF2B5EF4-FFF2-40B4-BE49-F238E27FC236}">
                <a16:creationId xmlns:a16="http://schemas.microsoft.com/office/drawing/2014/main" id="{E802ABC7-58A1-7E20-2C8D-4B56D6EDB801}"/>
              </a:ext>
            </a:extLst>
          </p:cNvPr>
          <p:cNvSpPr txBox="1"/>
          <p:nvPr/>
        </p:nvSpPr>
        <p:spPr>
          <a:xfrm>
            <a:off x="719908" y="6364336"/>
            <a:ext cx="10720977" cy="369332"/>
          </a:xfrm>
          <a:prstGeom prst="rect">
            <a:avLst/>
          </a:prstGeom>
          <a:noFill/>
        </p:spPr>
        <p:txBody>
          <a:bodyPr wrap="square" rtlCol="0">
            <a:spAutoFit/>
          </a:bodyPr>
          <a:lstStyle/>
          <a:p>
            <a:r>
              <a:rPr lang="en-US" altLang="ko-KR" dirty="0"/>
              <a:t>E. </a:t>
            </a:r>
            <a:r>
              <a:rPr lang="en-US" altLang="ko-KR" dirty="0" err="1"/>
              <a:t>Oberla</a:t>
            </a:r>
            <a:r>
              <a:rPr lang="en-US" altLang="ko-KR" dirty="0"/>
              <a:t> , J.-F. </a:t>
            </a:r>
            <a:r>
              <a:rPr lang="en-US" altLang="ko-KR" dirty="0" err="1"/>
              <a:t>Genata</a:t>
            </a:r>
            <a:r>
              <a:rPr lang="en-US" altLang="ko-KR" dirty="0"/>
              <a:t>, H. </a:t>
            </a:r>
            <a:r>
              <a:rPr lang="en-US" altLang="ko-KR" dirty="0" err="1"/>
              <a:t>Grabasa</a:t>
            </a:r>
            <a:r>
              <a:rPr lang="en-US" altLang="ko-KR" dirty="0"/>
              <a:t>, H. Frisch, K. Nishimura, G. Varner, arxiv.org/abs/1309.4397</a:t>
            </a:r>
            <a:endParaRPr lang="ko-KR" altLang="en-US" dirty="0"/>
          </a:p>
        </p:txBody>
      </p:sp>
      <p:sp>
        <p:nvSpPr>
          <p:cNvPr id="3" name="사각형: 둥근 모서리 2">
            <a:extLst>
              <a:ext uri="{FF2B5EF4-FFF2-40B4-BE49-F238E27FC236}">
                <a16:creationId xmlns:a16="http://schemas.microsoft.com/office/drawing/2014/main" id="{5E1967AC-6455-AEED-28F8-E1594C8FA871}"/>
              </a:ext>
            </a:extLst>
          </p:cNvPr>
          <p:cNvSpPr/>
          <p:nvPr/>
        </p:nvSpPr>
        <p:spPr>
          <a:xfrm>
            <a:off x="2068754" y="1301874"/>
            <a:ext cx="5573486" cy="4213556"/>
          </a:xfrm>
          <a:prstGeom prst="roundRect">
            <a:avLst/>
          </a:prstGeom>
          <a:noFill/>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ko-KR" altLang="en-US"/>
          </a:p>
        </p:txBody>
      </p:sp>
      <p:sp>
        <p:nvSpPr>
          <p:cNvPr id="6" name="제목 1">
            <a:extLst>
              <a:ext uri="{FF2B5EF4-FFF2-40B4-BE49-F238E27FC236}">
                <a16:creationId xmlns:a16="http://schemas.microsoft.com/office/drawing/2014/main" id="{D56E8959-E469-41C4-8061-A86CF65E7E27}"/>
              </a:ext>
            </a:extLst>
          </p:cNvPr>
          <p:cNvSpPr>
            <a:spLocks noGrp="1"/>
          </p:cNvSpPr>
          <p:nvPr>
            <p:ph type="title"/>
          </p:nvPr>
        </p:nvSpPr>
        <p:spPr>
          <a:xfrm>
            <a:off x="469129" y="-23690"/>
            <a:ext cx="10515600" cy="1325563"/>
          </a:xfrm>
        </p:spPr>
        <p:txBody>
          <a:bodyPr>
            <a:normAutofit/>
          </a:bodyPr>
          <a:lstStyle/>
          <a:p>
            <a:r>
              <a:rPr lang="en-US" altLang="ko-KR" sz="4000" b="1" dirty="0">
                <a:solidFill>
                  <a:srgbClr val="C00000"/>
                </a:solidFill>
              </a:rPr>
              <a:t>PSEC4 ASIC(2014)</a:t>
            </a:r>
            <a:endParaRPr lang="ko-KR" altLang="en-US" sz="4000" b="1" dirty="0">
              <a:solidFill>
                <a:srgbClr val="C00000"/>
              </a:solidFill>
            </a:endParaRPr>
          </a:p>
        </p:txBody>
      </p:sp>
      <p:sp>
        <p:nvSpPr>
          <p:cNvPr id="5" name="슬라이드 번호 개체 틀 4">
            <a:extLst>
              <a:ext uri="{FF2B5EF4-FFF2-40B4-BE49-F238E27FC236}">
                <a16:creationId xmlns:a16="http://schemas.microsoft.com/office/drawing/2014/main" id="{E7077CF6-42BF-D9AE-D334-011D16C03651}"/>
              </a:ext>
            </a:extLst>
          </p:cNvPr>
          <p:cNvSpPr>
            <a:spLocks noGrp="1"/>
          </p:cNvSpPr>
          <p:nvPr>
            <p:ph type="sldNum" sz="quarter" idx="12"/>
          </p:nvPr>
        </p:nvSpPr>
        <p:spPr/>
        <p:txBody>
          <a:bodyPr/>
          <a:lstStyle/>
          <a:p>
            <a:fld id="{C81923B2-94BC-4A4A-8DAF-314F9348B39B}" type="slidenum">
              <a:rPr lang="ko-KR" altLang="en-US" smtClean="0"/>
              <a:t>8</a:t>
            </a:fld>
            <a:endParaRPr lang="ko-KR" altLang="en-US"/>
          </a:p>
        </p:txBody>
      </p:sp>
      <p:sp>
        <p:nvSpPr>
          <p:cNvPr id="7" name="TextBox 6">
            <a:extLst>
              <a:ext uri="{FF2B5EF4-FFF2-40B4-BE49-F238E27FC236}">
                <a16:creationId xmlns:a16="http://schemas.microsoft.com/office/drawing/2014/main" id="{98DF6E66-A0C8-7EEA-3833-4E338B943F75}"/>
              </a:ext>
            </a:extLst>
          </p:cNvPr>
          <p:cNvSpPr txBox="1"/>
          <p:nvPr/>
        </p:nvSpPr>
        <p:spPr>
          <a:xfrm>
            <a:off x="262709" y="3608353"/>
            <a:ext cx="3003393" cy="2677656"/>
          </a:xfrm>
          <a:prstGeom prst="rect">
            <a:avLst/>
          </a:prstGeom>
          <a:solidFill>
            <a:schemeClr val="bg1"/>
          </a:solidFill>
          <a:ln>
            <a:solidFill>
              <a:schemeClr val="tx1"/>
            </a:solidFill>
          </a:ln>
        </p:spPr>
        <p:txBody>
          <a:bodyPr wrap="square" rtlCol="0">
            <a:spAutoFit/>
          </a:bodyPr>
          <a:lstStyle/>
          <a:p>
            <a:pPr marL="342900" indent="-342900">
              <a:buFont typeface="Arial" panose="020B0604020202020204" pitchFamily="34" charset="0"/>
              <a:buChar char="•"/>
            </a:pPr>
            <a:r>
              <a:rPr lang="en-US" altLang="ko-KR" sz="2400" dirty="0"/>
              <a:t>12-bit depth</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a:t>6 channel/chip</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a:t>5ps resolution</a:t>
            </a:r>
          </a:p>
          <a:p>
            <a:pPr marL="342900" indent="-342900">
              <a:buFont typeface="Arial" panose="020B0604020202020204" pitchFamily="34" charset="0"/>
              <a:buChar char="•"/>
            </a:pPr>
            <a:endParaRPr lang="en-US" altLang="ko-KR" sz="2400" dirty="0"/>
          </a:p>
          <a:p>
            <a:pPr marL="342900" indent="-342900">
              <a:buFont typeface="Arial" panose="020B0604020202020204" pitchFamily="34" charset="0"/>
              <a:buChar char="•"/>
            </a:pPr>
            <a:r>
              <a:rPr lang="en-US" altLang="ko-KR" sz="2400" dirty="0"/>
              <a:t>130ns IBM 8RF</a:t>
            </a:r>
            <a:endParaRPr lang="ko-KR" altLang="en-US" sz="2400" dirty="0"/>
          </a:p>
        </p:txBody>
      </p:sp>
    </p:spTree>
    <p:extLst>
      <p:ext uri="{BB962C8B-B14F-4D97-AF65-F5344CB8AC3E}">
        <p14:creationId xmlns:p14="http://schemas.microsoft.com/office/powerpoint/2010/main" val="3498648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8E28B2A-D5B8-DEFD-3641-D875DD40A942}"/>
              </a:ext>
            </a:extLst>
          </p:cNvPr>
          <p:cNvSpPr>
            <a:spLocks noGrp="1"/>
          </p:cNvSpPr>
          <p:nvPr>
            <p:ph type="title"/>
          </p:nvPr>
        </p:nvSpPr>
        <p:spPr>
          <a:xfrm>
            <a:off x="838200" y="-152733"/>
            <a:ext cx="10515600" cy="1325563"/>
          </a:xfrm>
        </p:spPr>
        <p:txBody>
          <a:bodyPr>
            <a:normAutofit/>
          </a:bodyPr>
          <a:lstStyle/>
          <a:p>
            <a:r>
              <a:rPr lang="en-US" altLang="ko-KR" sz="4000" b="1" dirty="0">
                <a:solidFill>
                  <a:srgbClr val="C00000"/>
                </a:solidFill>
              </a:rPr>
              <a:t>Sample time calibration</a:t>
            </a:r>
            <a:endParaRPr lang="ko-KR" altLang="en-US" sz="4000" b="1" dirty="0">
              <a:solidFill>
                <a:srgbClr val="C00000"/>
              </a:solidFill>
            </a:endParaRPr>
          </a:p>
        </p:txBody>
      </p:sp>
      <p:pic>
        <p:nvPicPr>
          <p:cNvPr id="4" name="그림 3">
            <a:extLst>
              <a:ext uri="{FF2B5EF4-FFF2-40B4-BE49-F238E27FC236}">
                <a16:creationId xmlns:a16="http://schemas.microsoft.com/office/drawing/2014/main" id="{4D9309FC-8380-6C3B-8C0E-C7F9BD252ABD}"/>
              </a:ext>
            </a:extLst>
          </p:cNvPr>
          <p:cNvPicPr>
            <a:picLocks noChangeAspect="1"/>
          </p:cNvPicPr>
          <p:nvPr/>
        </p:nvPicPr>
        <p:blipFill rotWithShape="1">
          <a:blip r:embed="rId3"/>
          <a:srcRect l="1410" t="5681" r="6002" b="52507"/>
          <a:stretch/>
        </p:blipFill>
        <p:spPr>
          <a:xfrm>
            <a:off x="571355" y="2302392"/>
            <a:ext cx="10424345" cy="2430599"/>
          </a:xfrm>
          <a:prstGeom prst="rect">
            <a:avLst/>
          </a:prstGeom>
        </p:spPr>
      </p:pic>
      <p:sp>
        <p:nvSpPr>
          <p:cNvPr id="5" name="직사각형 4">
            <a:extLst>
              <a:ext uri="{FF2B5EF4-FFF2-40B4-BE49-F238E27FC236}">
                <a16:creationId xmlns:a16="http://schemas.microsoft.com/office/drawing/2014/main" id="{C9A81536-A994-FD6B-7FFE-8F2A5FCA0532}"/>
              </a:ext>
            </a:extLst>
          </p:cNvPr>
          <p:cNvSpPr/>
          <p:nvPr/>
        </p:nvSpPr>
        <p:spPr>
          <a:xfrm>
            <a:off x="4385568" y="5058692"/>
            <a:ext cx="3039359" cy="742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내용 개체 틀 2">
            <a:extLst>
              <a:ext uri="{FF2B5EF4-FFF2-40B4-BE49-F238E27FC236}">
                <a16:creationId xmlns:a16="http://schemas.microsoft.com/office/drawing/2014/main" id="{2D2E9049-45CB-FED6-082A-EE968CDB38D1}"/>
              </a:ext>
            </a:extLst>
          </p:cNvPr>
          <p:cNvSpPr>
            <a:spLocks noGrp="1"/>
          </p:cNvSpPr>
          <p:nvPr>
            <p:ph idx="1"/>
          </p:nvPr>
        </p:nvSpPr>
        <p:spPr>
          <a:xfrm>
            <a:off x="838200" y="856771"/>
            <a:ext cx="11049000" cy="3876220"/>
          </a:xfrm>
        </p:spPr>
        <p:txBody>
          <a:bodyPr>
            <a:normAutofit/>
          </a:bodyPr>
          <a:lstStyle/>
          <a:p>
            <a:pPr marL="0" indent="0">
              <a:buNone/>
            </a:pPr>
            <a:r>
              <a:rPr lang="en-US" altLang="ko-KR" sz="2400" dirty="0"/>
              <a:t>Time between samples are determined by a VCDL.</a:t>
            </a:r>
          </a:p>
          <a:p>
            <a:pPr marL="0" indent="0">
              <a:buNone/>
            </a:pPr>
            <a:r>
              <a:rPr lang="en-US" altLang="ko-KR" sz="2400" dirty="0"/>
              <a:t>Each element of the VCDL has different time offset.</a:t>
            </a:r>
          </a:p>
          <a:p>
            <a:pPr marL="0" indent="0">
              <a:buNone/>
            </a:pPr>
            <a:endParaRPr lang="en-US" altLang="ko-KR" sz="2400" dirty="0"/>
          </a:p>
        </p:txBody>
      </p:sp>
    </p:spTree>
    <p:extLst>
      <p:ext uri="{BB962C8B-B14F-4D97-AF65-F5344CB8AC3E}">
        <p14:creationId xmlns:p14="http://schemas.microsoft.com/office/powerpoint/2010/main" val="437358200"/>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14343</TotalTime>
  <Words>2630</Words>
  <Application>Microsoft Office PowerPoint</Application>
  <PresentationFormat>와이드스크린</PresentationFormat>
  <Paragraphs>286</Paragraphs>
  <Slides>23</Slides>
  <Notes>22</Notes>
  <HiddenSlides>2</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23</vt:i4>
      </vt:variant>
    </vt:vector>
  </HeadingPairs>
  <TitlesOfParts>
    <vt:vector size="29" baseType="lpstr">
      <vt:lpstr>맑은 고딕</vt:lpstr>
      <vt:lpstr>Arial</vt:lpstr>
      <vt:lpstr>Arial Narrow</vt:lpstr>
      <vt:lpstr>Cambria Math</vt:lpstr>
      <vt:lpstr>Roboto</vt:lpstr>
      <vt:lpstr>Office 테마</vt:lpstr>
      <vt:lpstr>Path to an Economical Low-Power Sub-psec Resolution ASIC</vt:lpstr>
      <vt:lpstr>Why Fast Timing?</vt:lpstr>
      <vt:lpstr>Why Fast Timing? Explained through Time of Flight (ToF) system</vt:lpstr>
      <vt:lpstr>An Electron-Ion Collider Study(2019)</vt:lpstr>
      <vt:lpstr>LHCb Detector Performance(2014)</vt:lpstr>
      <vt:lpstr>Fermilab Test Beam Facility</vt:lpstr>
      <vt:lpstr>PSEC4 ASIC Measurement and Calibration</vt:lpstr>
      <vt:lpstr>PSEC4 ASIC(2014)</vt:lpstr>
      <vt:lpstr>Sample time calibration</vt:lpstr>
      <vt:lpstr>PowerPoint 프레젠테이션</vt:lpstr>
      <vt:lpstr>Voltage linearization</vt:lpstr>
      <vt:lpstr>Performance Measurement</vt:lpstr>
      <vt:lpstr>PowerPoint 프레젠테이션</vt:lpstr>
      <vt:lpstr>Setup over a distance</vt:lpstr>
      <vt:lpstr>PowerPoint 프레젠테이션</vt:lpstr>
      <vt:lpstr>Future &lt;1ps chip</vt:lpstr>
      <vt:lpstr>Time is right for a 1-psec timing chip</vt:lpstr>
      <vt:lpstr>PowerPoint 프레젠테이션</vt:lpstr>
      <vt:lpstr>PowerPoint 프레젠테이션</vt:lpstr>
      <vt:lpstr>Improved packaging also important</vt:lpstr>
      <vt:lpstr>Time is right for a 1-psec timing chip!</vt:lpstr>
      <vt:lpstr>Nonlinearity</vt:lpstr>
      <vt:lpstr>Citations(All from the doc lib)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to Develop an Economical Low-Power Sub-psec Resolution ASIC</dc:title>
  <dc:creator>park jinseo</dc:creator>
  <cp:lastModifiedBy>park jinseo</cp:lastModifiedBy>
  <cp:revision>1</cp:revision>
  <dcterms:created xsi:type="dcterms:W3CDTF">2022-11-08T05:38:17Z</dcterms:created>
  <dcterms:modified xsi:type="dcterms:W3CDTF">2022-12-01T16:45:06Z</dcterms:modified>
</cp:coreProperties>
</file>